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  <p:sldMasterId id="2147483648" r:id="rId2"/>
  </p:sldMasterIdLst>
  <p:notesMasterIdLst>
    <p:notesMasterId r:id="rId22"/>
  </p:notesMasterIdLst>
  <p:sldIdLst>
    <p:sldId id="256" r:id="rId3"/>
    <p:sldId id="257" r:id="rId4"/>
    <p:sldId id="258" r:id="rId5"/>
    <p:sldId id="269" r:id="rId6"/>
    <p:sldId id="270" r:id="rId7"/>
    <p:sldId id="271" r:id="rId8"/>
    <p:sldId id="272" r:id="rId9"/>
    <p:sldId id="259" r:id="rId10"/>
    <p:sldId id="260" r:id="rId11"/>
    <p:sldId id="273" r:id="rId12"/>
    <p:sldId id="262" r:id="rId13"/>
    <p:sldId id="283" r:id="rId14"/>
    <p:sldId id="275" r:id="rId15"/>
    <p:sldId id="277" r:id="rId16"/>
    <p:sldId id="278" r:id="rId17"/>
    <p:sldId id="279" r:id="rId18"/>
    <p:sldId id="281" r:id="rId19"/>
    <p:sldId id="282" r:id="rId20"/>
    <p:sldId id="28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7FF"/>
    <a:srgbClr val="97F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45" autoAdjust="0"/>
    <p:restoredTop sz="94660"/>
  </p:normalViewPr>
  <p:slideViewPr>
    <p:cSldViewPr snapToGrid="0">
      <p:cViewPr>
        <p:scale>
          <a:sx n="63" d="100"/>
          <a:sy n="63" d="100"/>
        </p:scale>
        <p:origin x="460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F2636B-7FF1-4AE5-8D40-64B577AB7E31}" type="doc">
      <dgm:prSet loTypeId="urn:microsoft.com/office/officeart/2005/8/layout/vList5" loCatId="list" qsTypeId="urn:microsoft.com/office/officeart/2005/8/quickstyle/simple2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761DF95B-4CE6-4ACF-B5B5-71321F554A67}">
      <dgm:prSet/>
      <dgm:spPr/>
      <dgm:t>
        <a:bodyPr/>
        <a:lstStyle/>
        <a:p>
          <a:r>
            <a:rPr lang="nl-BE" dirty="0" err="1"/>
            <a:t>Mehdi</a:t>
          </a:r>
          <a:r>
            <a:rPr lang="nl-BE" dirty="0"/>
            <a:t> Ben-</a:t>
          </a:r>
          <a:r>
            <a:rPr lang="nl-BE" dirty="0" err="1"/>
            <a:t>Hamou</a:t>
          </a:r>
          <a:endParaRPr lang="en-US" dirty="0"/>
        </a:p>
      </dgm:t>
    </dgm:pt>
    <dgm:pt modelId="{8E5392C8-E7D2-4A0D-98A1-9F2DE6A5F983}" type="parTrans" cxnId="{82E8BAFD-0656-4EB6-A761-D29E43783770}">
      <dgm:prSet/>
      <dgm:spPr/>
      <dgm:t>
        <a:bodyPr/>
        <a:lstStyle/>
        <a:p>
          <a:endParaRPr lang="en-US"/>
        </a:p>
      </dgm:t>
    </dgm:pt>
    <dgm:pt modelId="{3367F554-6A2B-42DB-BDB2-E1B28C2E5F13}" type="sibTrans" cxnId="{82E8BAFD-0656-4EB6-A761-D29E43783770}">
      <dgm:prSet/>
      <dgm:spPr/>
      <dgm:t>
        <a:bodyPr/>
        <a:lstStyle/>
        <a:p>
          <a:endParaRPr lang="en-US"/>
        </a:p>
      </dgm:t>
    </dgm:pt>
    <dgm:pt modelId="{26C498CE-27DA-44F2-A234-D0350AEDB2E0}">
      <dgm:prSet/>
      <dgm:spPr/>
      <dgm:t>
        <a:bodyPr/>
        <a:lstStyle/>
        <a:p>
          <a:r>
            <a:rPr lang="nl-BE"/>
            <a:t>Slimane EL Boujdani </a:t>
          </a:r>
          <a:endParaRPr lang="en-US"/>
        </a:p>
      </dgm:t>
    </dgm:pt>
    <dgm:pt modelId="{46CB9BF1-9C5C-4CA9-8758-8EB2466C4187}" type="parTrans" cxnId="{A1A2934D-0799-474E-AA73-8456EA2D491B}">
      <dgm:prSet/>
      <dgm:spPr/>
      <dgm:t>
        <a:bodyPr/>
        <a:lstStyle/>
        <a:p>
          <a:endParaRPr lang="en-US"/>
        </a:p>
      </dgm:t>
    </dgm:pt>
    <dgm:pt modelId="{7D4B66B1-4C44-443A-8A13-BB1D84226733}" type="sibTrans" cxnId="{A1A2934D-0799-474E-AA73-8456EA2D491B}">
      <dgm:prSet/>
      <dgm:spPr/>
      <dgm:t>
        <a:bodyPr/>
        <a:lstStyle/>
        <a:p>
          <a:endParaRPr lang="en-US"/>
        </a:p>
      </dgm:t>
    </dgm:pt>
    <dgm:pt modelId="{AB5F639C-67FF-4E5F-807F-A59966DA7D7B}">
      <dgm:prSet/>
      <dgm:spPr/>
      <dgm:t>
        <a:bodyPr/>
        <a:lstStyle/>
        <a:p>
          <a:r>
            <a:rPr lang="nl-BE" dirty="0"/>
            <a:t>Rayane Mettioui</a:t>
          </a:r>
          <a:endParaRPr lang="en-US" dirty="0"/>
        </a:p>
      </dgm:t>
    </dgm:pt>
    <dgm:pt modelId="{E6AA9948-D63F-4604-BEB3-5C852B5CEE39}" type="parTrans" cxnId="{038BDDB5-EE2D-4415-9360-07A8FB1708D8}">
      <dgm:prSet/>
      <dgm:spPr/>
      <dgm:t>
        <a:bodyPr/>
        <a:lstStyle/>
        <a:p>
          <a:endParaRPr lang="en-US"/>
        </a:p>
      </dgm:t>
    </dgm:pt>
    <dgm:pt modelId="{AFED8A8A-2189-49DB-84F3-594B8FE350EB}" type="sibTrans" cxnId="{038BDDB5-EE2D-4415-9360-07A8FB1708D8}">
      <dgm:prSet/>
      <dgm:spPr/>
      <dgm:t>
        <a:bodyPr/>
        <a:lstStyle/>
        <a:p>
          <a:endParaRPr lang="en-US"/>
        </a:p>
      </dgm:t>
    </dgm:pt>
    <dgm:pt modelId="{97349139-A6FC-4E8D-B0F9-AA6518FA3500}" type="pres">
      <dgm:prSet presAssocID="{5AF2636B-7FF1-4AE5-8D40-64B577AB7E31}" presName="Name0" presStyleCnt="0">
        <dgm:presLayoutVars>
          <dgm:dir/>
          <dgm:animLvl val="lvl"/>
          <dgm:resizeHandles val="exact"/>
        </dgm:presLayoutVars>
      </dgm:prSet>
      <dgm:spPr/>
    </dgm:pt>
    <dgm:pt modelId="{02B5EEB5-AFDF-4400-A7E2-ABADE91BC2ED}" type="pres">
      <dgm:prSet presAssocID="{761DF95B-4CE6-4ACF-B5B5-71321F554A67}" presName="linNode" presStyleCnt="0"/>
      <dgm:spPr/>
    </dgm:pt>
    <dgm:pt modelId="{3726BB02-5A6C-4035-AE78-C9BBDA4ABC6A}" type="pres">
      <dgm:prSet presAssocID="{761DF95B-4CE6-4ACF-B5B5-71321F554A6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5212787E-8634-4A5B-AA77-5EDE3A525DD1}" type="pres">
      <dgm:prSet presAssocID="{3367F554-6A2B-42DB-BDB2-E1B28C2E5F13}" presName="sp" presStyleCnt="0"/>
      <dgm:spPr/>
    </dgm:pt>
    <dgm:pt modelId="{6EEAA2A2-AFAC-4D88-B077-A4917ECEFE75}" type="pres">
      <dgm:prSet presAssocID="{26C498CE-27DA-44F2-A234-D0350AEDB2E0}" presName="linNode" presStyleCnt="0"/>
      <dgm:spPr/>
    </dgm:pt>
    <dgm:pt modelId="{195D7DDD-F2FC-4586-AEB6-8EA86DFC2C1C}" type="pres">
      <dgm:prSet presAssocID="{26C498CE-27DA-44F2-A234-D0350AEDB2E0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F36692F-CF1D-4C38-ACCE-C30A25B5E3B1}" type="pres">
      <dgm:prSet presAssocID="{7D4B66B1-4C44-443A-8A13-BB1D84226733}" presName="sp" presStyleCnt="0"/>
      <dgm:spPr/>
    </dgm:pt>
    <dgm:pt modelId="{CD2A0FB1-5857-441E-BCAE-7F5DE6A6DA2A}" type="pres">
      <dgm:prSet presAssocID="{AB5F639C-67FF-4E5F-807F-A59966DA7D7B}" presName="linNode" presStyleCnt="0"/>
      <dgm:spPr/>
    </dgm:pt>
    <dgm:pt modelId="{4B95BBE8-2766-4CC0-A971-3EA36F10CF7B}" type="pres">
      <dgm:prSet presAssocID="{AB5F639C-67FF-4E5F-807F-A59966DA7D7B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178C2524-AA2D-462E-A9A6-687435CD252B}" type="presOf" srcId="{5AF2636B-7FF1-4AE5-8D40-64B577AB7E31}" destId="{97349139-A6FC-4E8D-B0F9-AA6518FA3500}" srcOrd="0" destOrd="0" presId="urn:microsoft.com/office/officeart/2005/8/layout/vList5"/>
    <dgm:cxn modelId="{A1A2934D-0799-474E-AA73-8456EA2D491B}" srcId="{5AF2636B-7FF1-4AE5-8D40-64B577AB7E31}" destId="{26C498CE-27DA-44F2-A234-D0350AEDB2E0}" srcOrd="1" destOrd="0" parTransId="{46CB9BF1-9C5C-4CA9-8758-8EB2466C4187}" sibTransId="{7D4B66B1-4C44-443A-8A13-BB1D84226733}"/>
    <dgm:cxn modelId="{8E815052-BD71-4FEF-B0EF-F045023863AE}" type="presOf" srcId="{761DF95B-4CE6-4ACF-B5B5-71321F554A67}" destId="{3726BB02-5A6C-4035-AE78-C9BBDA4ABC6A}" srcOrd="0" destOrd="0" presId="urn:microsoft.com/office/officeart/2005/8/layout/vList5"/>
    <dgm:cxn modelId="{7B2A2993-0814-48A6-B4BD-A815D338675F}" type="presOf" srcId="{AB5F639C-67FF-4E5F-807F-A59966DA7D7B}" destId="{4B95BBE8-2766-4CC0-A971-3EA36F10CF7B}" srcOrd="0" destOrd="0" presId="urn:microsoft.com/office/officeart/2005/8/layout/vList5"/>
    <dgm:cxn modelId="{038BDDB5-EE2D-4415-9360-07A8FB1708D8}" srcId="{5AF2636B-7FF1-4AE5-8D40-64B577AB7E31}" destId="{AB5F639C-67FF-4E5F-807F-A59966DA7D7B}" srcOrd="2" destOrd="0" parTransId="{E6AA9948-D63F-4604-BEB3-5C852B5CEE39}" sibTransId="{AFED8A8A-2189-49DB-84F3-594B8FE350EB}"/>
    <dgm:cxn modelId="{A48E5AC9-6AEE-4B72-8258-8B6E0F0A86C3}" type="presOf" srcId="{26C498CE-27DA-44F2-A234-D0350AEDB2E0}" destId="{195D7DDD-F2FC-4586-AEB6-8EA86DFC2C1C}" srcOrd="0" destOrd="0" presId="urn:microsoft.com/office/officeart/2005/8/layout/vList5"/>
    <dgm:cxn modelId="{82E8BAFD-0656-4EB6-A761-D29E43783770}" srcId="{5AF2636B-7FF1-4AE5-8D40-64B577AB7E31}" destId="{761DF95B-4CE6-4ACF-B5B5-71321F554A67}" srcOrd="0" destOrd="0" parTransId="{8E5392C8-E7D2-4A0D-98A1-9F2DE6A5F983}" sibTransId="{3367F554-6A2B-42DB-BDB2-E1B28C2E5F13}"/>
    <dgm:cxn modelId="{E4FCBAD9-F781-454C-86BA-828F4B72344F}" type="presParOf" srcId="{97349139-A6FC-4E8D-B0F9-AA6518FA3500}" destId="{02B5EEB5-AFDF-4400-A7E2-ABADE91BC2ED}" srcOrd="0" destOrd="0" presId="urn:microsoft.com/office/officeart/2005/8/layout/vList5"/>
    <dgm:cxn modelId="{57EB7932-FD68-41CF-ACFD-FDFBCE91C18B}" type="presParOf" srcId="{02B5EEB5-AFDF-4400-A7E2-ABADE91BC2ED}" destId="{3726BB02-5A6C-4035-AE78-C9BBDA4ABC6A}" srcOrd="0" destOrd="0" presId="urn:microsoft.com/office/officeart/2005/8/layout/vList5"/>
    <dgm:cxn modelId="{264A9670-70D3-41F5-88F7-8CA039BC48C7}" type="presParOf" srcId="{97349139-A6FC-4E8D-B0F9-AA6518FA3500}" destId="{5212787E-8634-4A5B-AA77-5EDE3A525DD1}" srcOrd="1" destOrd="0" presId="urn:microsoft.com/office/officeart/2005/8/layout/vList5"/>
    <dgm:cxn modelId="{B54BBAFC-81FC-4338-A519-5B2CEDCE23F9}" type="presParOf" srcId="{97349139-A6FC-4E8D-B0F9-AA6518FA3500}" destId="{6EEAA2A2-AFAC-4D88-B077-A4917ECEFE75}" srcOrd="2" destOrd="0" presId="urn:microsoft.com/office/officeart/2005/8/layout/vList5"/>
    <dgm:cxn modelId="{6776CF3B-AEF2-436E-BCEF-918348E8713E}" type="presParOf" srcId="{6EEAA2A2-AFAC-4D88-B077-A4917ECEFE75}" destId="{195D7DDD-F2FC-4586-AEB6-8EA86DFC2C1C}" srcOrd="0" destOrd="0" presId="urn:microsoft.com/office/officeart/2005/8/layout/vList5"/>
    <dgm:cxn modelId="{A5955C98-8043-4EE5-AC59-B0EADBDACEBA}" type="presParOf" srcId="{97349139-A6FC-4E8D-B0F9-AA6518FA3500}" destId="{FF36692F-CF1D-4C38-ACCE-C30A25B5E3B1}" srcOrd="3" destOrd="0" presId="urn:microsoft.com/office/officeart/2005/8/layout/vList5"/>
    <dgm:cxn modelId="{B780D81D-BCBD-491A-B1E0-280A29237302}" type="presParOf" srcId="{97349139-A6FC-4E8D-B0F9-AA6518FA3500}" destId="{CD2A0FB1-5857-441E-BCAE-7F5DE6A6DA2A}" srcOrd="4" destOrd="0" presId="urn:microsoft.com/office/officeart/2005/8/layout/vList5"/>
    <dgm:cxn modelId="{4E277D17-3D98-4FFF-953E-EEE341D8E454}" type="presParOf" srcId="{CD2A0FB1-5857-441E-BCAE-7F5DE6A6DA2A}" destId="{4B95BBE8-2766-4CC0-A971-3EA36F10CF7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C84158-9FD4-461C-88E5-AC68DE504ABE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145922B-4DB3-4E43-836C-765A2696A6CA}">
      <dgm:prSet/>
      <dgm:spPr/>
      <dgm:t>
        <a:bodyPr/>
        <a:lstStyle/>
        <a:p>
          <a:r>
            <a:rPr lang="en-US" b="0" cap="none" spc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7 SPRINT VAN ELKE 1 WEEK</a:t>
          </a:r>
        </a:p>
      </dgm:t>
    </dgm:pt>
    <dgm:pt modelId="{730824EB-3978-473B-BC8E-6811356207A5}" type="parTrans" cxnId="{4A72C203-E0CB-4B92-9F52-2D2050C80C0A}">
      <dgm:prSet/>
      <dgm:spPr/>
      <dgm:t>
        <a:bodyPr/>
        <a:lstStyle/>
        <a:p>
          <a:endParaRPr lang="en-US"/>
        </a:p>
      </dgm:t>
    </dgm:pt>
    <dgm:pt modelId="{AA6AEC2F-FB70-4A89-9BCA-70391C9C357F}" type="sibTrans" cxnId="{4A72C203-E0CB-4B92-9F52-2D2050C80C0A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489C6D5F-D334-460B-8498-9E25C8832455}">
      <dgm:prSet/>
      <dgm:spPr/>
      <dgm:t>
        <a:bodyPr/>
        <a:lstStyle/>
        <a:p>
          <a:r>
            <a:rPr lang="en-US"/>
            <a:t>DAILY STANDUP 15" 5/7</a:t>
          </a:r>
        </a:p>
      </dgm:t>
    </dgm:pt>
    <dgm:pt modelId="{3B265805-415C-4BF5-9DF3-6C255E7F9EC6}" type="parTrans" cxnId="{93D3378C-8CE2-4CF3-87DA-A1C7579E96A7}">
      <dgm:prSet/>
      <dgm:spPr/>
      <dgm:t>
        <a:bodyPr/>
        <a:lstStyle/>
        <a:p>
          <a:endParaRPr lang="en-US"/>
        </a:p>
      </dgm:t>
    </dgm:pt>
    <dgm:pt modelId="{7E72D065-3B81-43CE-BB2B-147D187372D9}" type="sibTrans" cxnId="{93D3378C-8CE2-4CF3-87DA-A1C7579E96A7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2EA39081-7D11-478D-8BFC-20B1828BE620}">
      <dgm:prSet/>
      <dgm:spPr/>
      <dgm:t>
        <a:bodyPr/>
        <a:lstStyle/>
        <a:p>
          <a:r>
            <a:rPr lang="en-US"/>
            <a:t>SPRINT PLANNING 1/7</a:t>
          </a:r>
        </a:p>
      </dgm:t>
    </dgm:pt>
    <dgm:pt modelId="{5E3FD442-FEAC-4BB0-A5A6-D94973CF140B}" type="parTrans" cxnId="{0771D7AD-D6D9-40C1-8036-0EEFB5BF3E10}">
      <dgm:prSet/>
      <dgm:spPr/>
      <dgm:t>
        <a:bodyPr/>
        <a:lstStyle/>
        <a:p>
          <a:endParaRPr lang="en-US"/>
        </a:p>
      </dgm:t>
    </dgm:pt>
    <dgm:pt modelId="{50CC2205-6F0D-44FE-BA6A-CDBBA3F56EA7}" type="sibTrans" cxnId="{0771D7AD-D6D9-40C1-8036-0EEFB5BF3E10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BAE5B4F5-D54C-4CC8-9898-2ACDF2BD4C66}">
      <dgm:prSet/>
      <dgm:spPr/>
      <dgm:t>
        <a:bodyPr/>
        <a:lstStyle/>
        <a:p>
          <a:r>
            <a:rPr lang="en-US"/>
            <a:t>RETROSPECTIVE/REVIEW 1/7</a:t>
          </a:r>
        </a:p>
      </dgm:t>
    </dgm:pt>
    <dgm:pt modelId="{9644968A-B277-411A-B5D1-BFE3EBBE93DC}" type="parTrans" cxnId="{F6C6D267-22DC-43D7-9D4D-4D2423C6D6B0}">
      <dgm:prSet/>
      <dgm:spPr/>
      <dgm:t>
        <a:bodyPr/>
        <a:lstStyle/>
        <a:p>
          <a:endParaRPr lang="en-US"/>
        </a:p>
      </dgm:t>
    </dgm:pt>
    <dgm:pt modelId="{00497822-D157-438E-B67D-5C809127C015}" type="sibTrans" cxnId="{F6C6D267-22DC-43D7-9D4D-4D2423C6D6B0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4B1C4D1C-8AB4-4225-BCE6-A66B4CCC3D73}">
      <dgm:prSet/>
      <dgm:spPr/>
      <dgm:t>
        <a:bodyPr/>
        <a:lstStyle/>
        <a:p>
          <a:r>
            <a:rPr lang="en-US"/>
            <a:t>IMPEDIMENTS</a:t>
          </a:r>
        </a:p>
      </dgm:t>
    </dgm:pt>
    <dgm:pt modelId="{6CC64FC8-B227-4E04-9966-FC7C1D31C8E6}" type="parTrans" cxnId="{A2EE0428-363E-46FF-8C8C-52A407A134AE}">
      <dgm:prSet/>
      <dgm:spPr/>
      <dgm:t>
        <a:bodyPr/>
        <a:lstStyle/>
        <a:p>
          <a:endParaRPr lang="en-US"/>
        </a:p>
      </dgm:t>
    </dgm:pt>
    <dgm:pt modelId="{9F3368B1-D29E-4B2C-B0CD-45B3F32C08DE}" type="sibTrans" cxnId="{A2EE0428-363E-46FF-8C8C-52A407A134AE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ED30C22F-783A-4D63-86D5-389DE7891608}" type="pres">
      <dgm:prSet presAssocID="{DCC84158-9FD4-461C-88E5-AC68DE504ABE}" presName="Name0" presStyleCnt="0">
        <dgm:presLayoutVars>
          <dgm:animLvl val="lvl"/>
          <dgm:resizeHandles val="exact"/>
        </dgm:presLayoutVars>
      </dgm:prSet>
      <dgm:spPr/>
    </dgm:pt>
    <dgm:pt modelId="{5C8252BA-F813-433E-B8F9-4F327B20228A}" type="pres">
      <dgm:prSet presAssocID="{0145922B-4DB3-4E43-836C-765A2696A6CA}" presName="compositeNode" presStyleCnt="0">
        <dgm:presLayoutVars>
          <dgm:bulletEnabled val="1"/>
        </dgm:presLayoutVars>
      </dgm:prSet>
      <dgm:spPr/>
    </dgm:pt>
    <dgm:pt modelId="{57872589-5B19-4D07-B513-838AFF06BF52}" type="pres">
      <dgm:prSet presAssocID="{0145922B-4DB3-4E43-836C-765A2696A6CA}" presName="bgRect" presStyleLbl="alignNode1" presStyleIdx="0" presStyleCnt="5"/>
      <dgm:spPr/>
    </dgm:pt>
    <dgm:pt modelId="{AFFCB856-FC6B-466F-BF24-19D607B3C566}" type="pres">
      <dgm:prSet presAssocID="{AA6AEC2F-FB70-4A89-9BCA-70391C9C357F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461E6490-E339-4F90-92E1-A7CB5AD74CA0}" type="pres">
      <dgm:prSet presAssocID="{0145922B-4DB3-4E43-836C-765A2696A6CA}" presName="nodeRect" presStyleLbl="alignNode1" presStyleIdx="0" presStyleCnt="5">
        <dgm:presLayoutVars>
          <dgm:bulletEnabled val="1"/>
        </dgm:presLayoutVars>
      </dgm:prSet>
      <dgm:spPr/>
    </dgm:pt>
    <dgm:pt modelId="{08DA2BD0-A20E-4B90-A815-9C7A88560F40}" type="pres">
      <dgm:prSet presAssocID="{AA6AEC2F-FB70-4A89-9BCA-70391C9C357F}" presName="sibTrans" presStyleCnt="0"/>
      <dgm:spPr/>
    </dgm:pt>
    <dgm:pt modelId="{B0205120-DD70-49C6-A40A-6873EF5A3DBF}" type="pres">
      <dgm:prSet presAssocID="{489C6D5F-D334-460B-8498-9E25C8832455}" presName="compositeNode" presStyleCnt="0">
        <dgm:presLayoutVars>
          <dgm:bulletEnabled val="1"/>
        </dgm:presLayoutVars>
      </dgm:prSet>
      <dgm:spPr/>
    </dgm:pt>
    <dgm:pt modelId="{8075BA85-39EA-45B9-80AE-D50C7C046CAB}" type="pres">
      <dgm:prSet presAssocID="{489C6D5F-D334-460B-8498-9E25C8832455}" presName="bgRect" presStyleLbl="alignNode1" presStyleIdx="1" presStyleCnt="5"/>
      <dgm:spPr/>
    </dgm:pt>
    <dgm:pt modelId="{B3CC5E78-0C57-42FF-B61B-42A06D11F05F}" type="pres">
      <dgm:prSet presAssocID="{7E72D065-3B81-43CE-BB2B-147D187372D9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5D67C862-C390-478D-8C34-EE801F55A012}" type="pres">
      <dgm:prSet presAssocID="{489C6D5F-D334-460B-8498-9E25C8832455}" presName="nodeRect" presStyleLbl="alignNode1" presStyleIdx="1" presStyleCnt="5">
        <dgm:presLayoutVars>
          <dgm:bulletEnabled val="1"/>
        </dgm:presLayoutVars>
      </dgm:prSet>
      <dgm:spPr/>
    </dgm:pt>
    <dgm:pt modelId="{A4A9ABA7-E693-4607-AA87-B1918969A03C}" type="pres">
      <dgm:prSet presAssocID="{7E72D065-3B81-43CE-BB2B-147D187372D9}" presName="sibTrans" presStyleCnt="0"/>
      <dgm:spPr/>
    </dgm:pt>
    <dgm:pt modelId="{80071867-4908-48C3-8B34-BDA11C1EB4BB}" type="pres">
      <dgm:prSet presAssocID="{2EA39081-7D11-478D-8BFC-20B1828BE620}" presName="compositeNode" presStyleCnt="0">
        <dgm:presLayoutVars>
          <dgm:bulletEnabled val="1"/>
        </dgm:presLayoutVars>
      </dgm:prSet>
      <dgm:spPr/>
    </dgm:pt>
    <dgm:pt modelId="{4E87AB5C-99F2-4134-9F2F-4BB7687D98C5}" type="pres">
      <dgm:prSet presAssocID="{2EA39081-7D11-478D-8BFC-20B1828BE620}" presName="bgRect" presStyleLbl="alignNode1" presStyleIdx="2" presStyleCnt="5"/>
      <dgm:spPr/>
    </dgm:pt>
    <dgm:pt modelId="{4283EC01-5B29-4211-BB38-6E0BDEF0EA8C}" type="pres">
      <dgm:prSet presAssocID="{50CC2205-6F0D-44FE-BA6A-CDBBA3F56EA7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DB5FF704-5DE5-459C-942F-0FE60FD050D5}" type="pres">
      <dgm:prSet presAssocID="{2EA39081-7D11-478D-8BFC-20B1828BE620}" presName="nodeRect" presStyleLbl="alignNode1" presStyleIdx="2" presStyleCnt="5">
        <dgm:presLayoutVars>
          <dgm:bulletEnabled val="1"/>
        </dgm:presLayoutVars>
      </dgm:prSet>
      <dgm:spPr/>
    </dgm:pt>
    <dgm:pt modelId="{F1A2347D-8317-455B-8FEF-313670580064}" type="pres">
      <dgm:prSet presAssocID="{50CC2205-6F0D-44FE-BA6A-CDBBA3F56EA7}" presName="sibTrans" presStyleCnt="0"/>
      <dgm:spPr/>
    </dgm:pt>
    <dgm:pt modelId="{0DD85F83-CA0B-4018-8A6C-1871AB1D0F02}" type="pres">
      <dgm:prSet presAssocID="{BAE5B4F5-D54C-4CC8-9898-2ACDF2BD4C66}" presName="compositeNode" presStyleCnt="0">
        <dgm:presLayoutVars>
          <dgm:bulletEnabled val="1"/>
        </dgm:presLayoutVars>
      </dgm:prSet>
      <dgm:spPr/>
    </dgm:pt>
    <dgm:pt modelId="{3699DAD3-1196-46C7-8A90-032E0BADAC1C}" type="pres">
      <dgm:prSet presAssocID="{BAE5B4F5-D54C-4CC8-9898-2ACDF2BD4C66}" presName="bgRect" presStyleLbl="alignNode1" presStyleIdx="3" presStyleCnt="5"/>
      <dgm:spPr/>
    </dgm:pt>
    <dgm:pt modelId="{8A91F2CD-B82E-4A87-8370-B0C77FBB316D}" type="pres">
      <dgm:prSet presAssocID="{00497822-D157-438E-B67D-5C809127C015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1F711EB4-1718-40E5-B87C-E53B487C4EA6}" type="pres">
      <dgm:prSet presAssocID="{BAE5B4F5-D54C-4CC8-9898-2ACDF2BD4C66}" presName="nodeRect" presStyleLbl="alignNode1" presStyleIdx="3" presStyleCnt="5">
        <dgm:presLayoutVars>
          <dgm:bulletEnabled val="1"/>
        </dgm:presLayoutVars>
      </dgm:prSet>
      <dgm:spPr/>
    </dgm:pt>
    <dgm:pt modelId="{69F37008-C8A6-47B5-A2A8-F730C304B26A}" type="pres">
      <dgm:prSet presAssocID="{00497822-D157-438E-B67D-5C809127C015}" presName="sibTrans" presStyleCnt="0"/>
      <dgm:spPr/>
    </dgm:pt>
    <dgm:pt modelId="{22D03AC2-E233-4B3C-A466-5D40549A92C2}" type="pres">
      <dgm:prSet presAssocID="{4B1C4D1C-8AB4-4225-BCE6-A66B4CCC3D73}" presName="compositeNode" presStyleCnt="0">
        <dgm:presLayoutVars>
          <dgm:bulletEnabled val="1"/>
        </dgm:presLayoutVars>
      </dgm:prSet>
      <dgm:spPr/>
    </dgm:pt>
    <dgm:pt modelId="{EA80210B-F20A-47F8-AF16-741B10D6D5FA}" type="pres">
      <dgm:prSet presAssocID="{4B1C4D1C-8AB4-4225-BCE6-A66B4CCC3D73}" presName="bgRect" presStyleLbl="alignNode1" presStyleIdx="4" presStyleCnt="5"/>
      <dgm:spPr/>
    </dgm:pt>
    <dgm:pt modelId="{B51FAA78-6D21-463F-BA5D-0E58C0D73606}" type="pres">
      <dgm:prSet presAssocID="{9F3368B1-D29E-4B2C-B0CD-45B3F32C08DE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9E7E298E-0062-41B4-9625-16BCE6F82684}" type="pres">
      <dgm:prSet presAssocID="{4B1C4D1C-8AB4-4225-BCE6-A66B4CCC3D73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06851F02-B0DE-4347-B138-0A1588BFF4AE}" type="presOf" srcId="{50CC2205-6F0D-44FE-BA6A-CDBBA3F56EA7}" destId="{4283EC01-5B29-4211-BB38-6E0BDEF0EA8C}" srcOrd="0" destOrd="0" presId="urn:microsoft.com/office/officeart/2016/7/layout/LinearBlockProcessNumbered"/>
    <dgm:cxn modelId="{BDEC3703-6910-457D-86EB-D179136D55F5}" type="presOf" srcId="{BAE5B4F5-D54C-4CC8-9898-2ACDF2BD4C66}" destId="{1F711EB4-1718-40E5-B87C-E53B487C4EA6}" srcOrd="1" destOrd="0" presId="urn:microsoft.com/office/officeart/2016/7/layout/LinearBlockProcessNumbered"/>
    <dgm:cxn modelId="{4A72C203-E0CB-4B92-9F52-2D2050C80C0A}" srcId="{DCC84158-9FD4-461C-88E5-AC68DE504ABE}" destId="{0145922B-4DB3-4E43-836C-765A2696A6CA}" srcOrd="0" destOrd="0" parTransId="{730824EB-3978-473B-BC8E-6811356207A5}" sibTransId="{AA6AEC2F-FB70-4A89-9BCA-70391C9C357F}"/>
    <dgm:cxn modelId="{04C0BD0C-2988-4C40-9851-27FA854DDF41}" type="presOf" srcId="{DCC84158-9FD4-461C-88E5-AC68DE504ABE}" destId="{ED30C22F-783A-4D63-86D5-389DE7891608}" srcOrd="0" destOrd="0" presId="urn:microsoft.com/office/officeart/2016/7/layout/LinearBlockProcessNumbered"/>
    <dgm:cxn modelId="{A2EE0428-363E-46FF-8C8C-52A407A134AE}" srcId="{DCC84158-9FD4-461C-88E5-AC68DE504ABE}" destId="{4B1C4D1C-8AB4-4225-BCE6-A66B4CCC3D73}" srcOrd="4" destOrd="0" parTransId="{6CC64FC8-B227-4E04-9966-FC7C1D31C8E6}" sibTransId="{9F3368B1-D29E-4B2C-B0CD-45B3F32C08DE}"/>
    <dgm:cxn modelId="{F6C6D267-22DC-43D7-9D4D-4D2423C6D6B0}" srcId="{DCC84158-9FD4-461C-88E5-AC68DE504ABE}" destId="{BAE5B4F5-D54C-4CC8-9898-2ACDF2BD4C66}" srcOrd="3" destOrd="0" parTransId="{9644968A-B277-411A-B5D1-BFE3EBBE93DC}" sibTransId="{00497822-D157-438E-B67D-5C809127C015}"/>
    <dgm:cxn modelId="{14AB3249-E85F-4783-A6B3-C2D6277E6094}" type="presOf" srcId="{2EA39081-7D11-478D-8BFC-20B1828BE620}" destId="{4E87AB5C-99F2-4134-9F2F-4BB7687D98C5}" srcOrd="0" destOrd="0" presId="urn:microsoft.com/office/officeart/2016/7/layout/LinearBlockProcessNumbered"/>
    <dgm:cxn modelId="{C4F5116A-CBA7-45B1-AE29-BCE94B0FE5F1}" type="presOf" srcId="{AA6AEC2F-FB70-4A89-9BCA-70391C9C357F}" destId="{AFFCB856-FC6B-466F-BF24-19D607B3C566}" srcOrd="0" destOrd="0" presId="urn:microsoft.com/office/officeart/2016/7/layout/LinearBlockProcessNumbered"/>
    <dgm:cxn modelId="{6E80D570-7EA4-4A74-929B-6B96CDA4DD17}" type="presOf" srcId="{2EA39081-7D11-478D-8BFC-20B1828BE620}" destId="{DB5FF704-5DE5-459C-942F-0FE60FD050D5}" srcOrd="1" destOrd="0" presId="urn:microsoft.com/office/officeart/2016/7/layout/LinearBlockProcessNumbered"/>
    <dgm:cxn modelId="{4EE0D650-0BF8-4400-8409-C8397C5654B7}" type="presOf" srcId="{4B1C4D1C-8AB4-4225-BCE6-A66B4CCC3D73}" destId="{9E7E298E-0062-41B4-9625-16BCE6F82684}" srcOrd="1" destOrd="0" presId="urn:microsoft.com/office/officeart/2016/7/layout/LinearBlockProcessNumbered"/>
    <dgm:cxn modelId="{3CD0C759-5BA2-4E28-B586-8066DD4C6078}" type="presOf" srcId="{BAE5B4F5-D54C-4CC8-9898-2ACDF2BD4C66}" destId="{3699DAD3-1196-46C7-8A90-032E0BADAC1C}" srcOrd="0" destOrd="0" presId="urn:microsoft.com/office/officeart/2016/7/layout/LinearBlockProcessNumbered"/>
    <dgm:cxn modelId="{6D78C384-0320-413A-AE32-F2E47E2DDF47}" type="presOf" srcId="{7E72D065-3B81-43CE-BB2B-147D187372D9}" destId="{B3CC5E78-0C57-42FF-B61B-42A06D11F05F}" srcOrd="0" destOrd="0" presId="urn:microsoft.com/office/officeart/2016/7/layout/LinearBlockProcessNumbered"/>
    <dgm:cxn modelId="{93D3378C-8CE2-4CF3-87DA-A1C7579E96A7}" srcId="{DCC84158-9FD4-461C-88E5-AC68DE504ABE}" destId="{489C6D5F-D334-460B-8498-9E25C8832455}" srcOrd="1" destOrd="0" parTransId="{3B265805-415C-4BF5-9DF3-6C255E7F9EC6}" sibTransId="{7E72D065-3B81-43CE-BB2B-147D187372D9}"/>
    <dgm:cxn modelId="{F3F2389D-311B-44FB-86D6-E00CA85B39C9}" type="presOf" srcId="{489C6D5F-D334-460B-8498-9E25C8832455}" destId="{5D67C862-C390-478D-8C34-EE801F55A012}" srcOrd="1" destOrd="0" presId="urn:microsoft.com/office/officeart/2016/7/layout/LinearBlockProcessNumbered"/>
    <dgm:cxn modelId="{0771D7AD-D6D9-40C1-8036-0EEFB5BF3E10}" srcId="{DCC84158-9FD4-461C-88E5-AC68DE504ABE}" destId="{2EA39081-7D11-478D-8BFC-20B1828BE620}" srcOrd="2" destOrd="0" parTransId="{5E3FD442-FEAC-4BB0-A5A6-D94973CF140B}" sibTransId="{50CC2205-6F0D-44FE-BA6A-CDBBA3F56EA7}"/>
    <dgm:cxn modelId="{E4085AB1-7052-41B0-A1C6-5E2100BD7222}" type="presOf" srcId="{0145922B-4DB3-4E43-836C-765A2696A6CA}" destId="{461E6490-E339-4F90-92E1-A7CB5AD74CA0}" srcOrd="1" destOrd="0" presId="urn:microsoft.com/office/officeart/2016/7/layout/LinearBlockProcessNumbered"/>
    <dgm:cxn modelId="{79C972C5-71A5-4A6C-A397-0B474C24D54B}" type="presOf" srcId="{489C6D5F-D334-460B-8498-9E25C8832455}" destId="{8075BA85-39EA-45B9-80AE-D50C7C046CAB}" srcOrd="0" destOrd="0" presId="urn:microsoft.com/office/officeart/2016/7/layout/LinearBlockProcessNumbered"/>
    <dgm:cxn modelId="{3F991ACE-7FBC-46AB-99F1-7C8DC3650A6D}" type="presOf" srcId="{00497822-D157-438E-B67D-5C809127C015}" destId="{8A91F2CD-B82E-4A87-8370-B0C77FBB316D}" srcOrd="0" destOrd="0" presId="urn:microsoft.com/office/officeart/2016/7/layout/LinearBlockProcessNumbered"/>
    <dgm:cxn modelId="{189C32D1-C9D1-430A-BD04-30D1D9905108}" type="presOf" srcId="{9F3368B1-D29E-4B2C-B0CD-45B3F32C08DE}" destId="{B51FAA78-6D21-463F-BA5D-0E58C0D73606}" srcOrd="0" destOrd="0" presId="urn:microsoft.com/office/officeart/2016/7/layout/LinearBlockProcessNumbered"/>
    <dgm:cxn modelId="{AB7436D7-0BF7-40D9-82E0-32A51D75B14C}" type="presOf" srcId="{4B1C4D1C-8AB4-4225-BCE6-A66B4CCC3D73}" destId="{EA80210B-F20A-47F8-AF16-741B10D6D5FA}" srcOrd="0" destOrd="0" presId="urn:microsoft.com/office/officeart/2016/7/layout/LinearBlockProcessNumbered"/>
    <dgm:cxn modelId="{EED2CBF1-4E5C-4B94-A091-6211A169D5A7}" type="presOf" srcId="{0145922B-4DB3-4E43-836C-765A2696A6CA}" destId="{57872589-5B19-4D07-B513-838AFF06BF52}" srcOrd="0" destOrd="0" presId="urn:microsoft.com/office/officeart/2016/7/layout/LinearBlockProcessNumbered"/>
    <dgm:cxn modelId="{46ACDA2E-DA1A-4C4E-8200-4F2449A6305B}" type="presParOf" srcId="{ED30C22F-783A-4D63-86D5-389DE7891608}" destId="{5C8252BA-F813-433E-B8F9-4F327B20228A}" srcOrd="0" destOrd="0" presId="urn:microsoft.com/office/officeart/2016/7/layout/LinearBlockProcessNumbered"/>
    <dgm:cxn modelId="{FC4F5336-4DC9-4538-814E-7465A3BF1087}" type="presParOf" srcId="{5C8252BA-F813-433E-B8F9-4F327B20228A}" destId="{57872589-5B19-4D07-B513-838AFF06BF52}" srcOrd="0" destOrd="0" presId="urn:microsoft.com/office/officeart/2016/7/layout/LinearBlockProcessNumbered"/>
    <dgm:cxn modelId="{F173D917-2E71-4288-870E-DCE4DD1DCEAA}" type="presParOf" srcId="{5C8252BA-F813-433E-B8F9-4F327B20228A}" destId="{AFFCB856-FC6B-466F-BF24-19D607B3C566}" srcOrd="1" destOrd="0" presId="urn:microsoft.com/office/officeart/2016/7/layout/LinearBlockProcessNumbered"/>
    <dgm:cxn modelId="{A49EB3D4-A23B-4BCB-86A4-49E51BE677AE}" type="presParOf" srcId="{5C8252BA-F813-433E-B8F9-4F327B20228A}" destId="{461E6490-E339-4F90-92E1-A7CB5AD74CA0}" srcOrd="2" destOrd="0" presId="urn:microsoft.com/office/officeart/2016/7/layout/LinearBlockProcessNumbered"/>
    <dgm:cxn modelId="{790F5523-3760-446C-B4BA-DC06D147A9C4}" type="presParOf" srcId="{ED30C22F-783A-4D63-86D5-389DE7891608}" destId="{08DA2BD0-A20E-4B90-A815-9C7A88560F40}" srcOrd="1" destOrd="0" presId="urn:microsoft.com/office/officeart/2016/7/layout/LinearBlockProcessNumbered"/>
    <dgm:cxn modelId="{5E146E51-167B-43E8-8E3A-9F9E2CB1E0B6}" type="presParOf" srcId="{ED30C22F-783A-4D63-86D5-389DE7891608}" destId="{B0205120-DD70-49C6-A40A-6873EF5A3DBF}" srcOrd="2" destOrd="0" presId="urn:microsoft.com/office/officeart/2016/7/layout/LinearBlockProcessNumbered"/>
    <dgm:cxn modelId="{E1BCD6D1-1351-43F2-8826-08F2329388D1}" type="presParOf" srcId="{B0205120-DD70-49C6-A40A-6873EF5A3DBF}" destId="{8075BA85-39EA-45B9-80AE-D50C7C046CAB}" srcOrd="0" destOrd="0" presId="urn:microsoft.com/office/officeart/2016/7/layout/LinearBlockProcessNumbered"/>
    <dgm:cxn modelId="{7204C803-767D-4F52-BEAE-D4D0C1E8FA7A}" type="presParOf" srcId="{B0205120-DD70-49C6-A40A-6873EF5A3DBF}" destId="{B3CC5E78-0C57-42FF-B61B-42A06D11F05F}" srcOrd="1" destOrd="0" presId="urn:microsoft.com/office/officeart/2016/7/layout/LinearBlockProcessNumbered"/>
    <dgm:cxn modelId="{E1F2EF30-A9A1-498C-92E3-A43A9A569647}" type="presParOf" srcId="{B0205120-DD70-49C6-A40A-6873EF5A3DBF}" destId="{5D67C862-C390-478D-8C34-EE801F55A012}" srcOrd="2" destOrd="0" presId="urn:microsoft.com/office/officeart/2016/7/layout/LinearBlockProcessNumbered"/>
    <dgm:cxn modelId="{B93D9A7D-8539-4023-9BF5-3BBF63B7ADEC}" type="presParOf" srcId="{ED30C22F-783A-4D63-86D5-389DE7891608}" destId="{A4A9ABA7-E693-4607-AA87-B1918969A03C}" srcOrd="3" destOrd="0" presId="urn:microsoft.com/office/officeart/2016/7/layout/LinearBlockProcessNumbered"/>
    <dgm:cxn modelId="{F136BBC9-4AEE-47A6-9BAA-B7A2047C7B4D}" type="presParOf" srcId="{ED30C22F-783A-4D63-86D5-389DE7891608}" destId="{80071867-4908-48C3-8B34-BDA11C1EB4BB}" srcOrd="4" destOrd="0" presId="urn:microsoft.com/office/officeart/2016/7/layout/LinearBlockProcessNumbered"/>
    <dgm:cxn modelId="{AA95CA6D-0C7E-4AA3-B0AC-F2B560C2F1CE}" type="presParOf" srcId="{80071867-4908-48C3-8B34-BDA11C1EB4BB}" destId="{4E87AB5C-99F2-4134-9F2F-4BB7687D98C5}" srcOrd="0" destOrd="0" presId="urn:microsoft.com/office/officeart/2016/7/layout/LinearBlockProcessNumbered"/>
    <dgm:cxn modelId="{732A506B-35E7-44C0-ADFF-BF05F1A33E4D}" type="presParOf" srcId="{80071867-4908-48C3-8B34-BDA11C1EB4BB}" destId="{4283EC01-5B29-4211-BB38-6E0BDEF0EA8C}" srcOrd="1" destOrd="0" presId="urn:microsoft.com/office/officeart/2016/7/layout/LinearBlockProcessNumbered"/>
    <dgm:cxn modelId="{8141E9C1-711E-4C71-9DC7-150FA747AA56}" type="presParOf" srcId="{80071867-4908-48C3-8B34-BDA11C1EB4BB}" destId="{DB5FF704-5DE5-459C-942F-0FE60FD050D5}" srcOrd="2" destOrd="0" presId="urn:microsoft.com/office/officeart/2016/7/layout/LinearBlockProcessNumbered"/>
    <dgm:cxn modelId="{E11E080F-61BB-4174-988B-8E219DA790FC}" type="presParOf" srcId="{ED30C22F-783A-4D63-86D5-389DE7891608}" destId="{F1A2347D-8317-455B-8FEF-313670580064}" srcOrd="5" destOrd="0" presId="urn:microsoft.com/office/officeart/2016/7/layout/LinearBlockProcessNumbered"/>
    <dgm:cxn modelId="{405425EE-303D-47C0-8978-0F3E2DCD7A09}" type="presParOf" srcId="{ED30C22F-783A-4D63-86D5-389DE7891608}" destId="{0DD85F83-CA0B-4018-8A6C-1871AB1D0F02}" srcOrd="6" destOrd="0" presId="urn:microsoft.com/office/officeart/2016/7/layout/LinearBlockProcessNumbered"/>
    <dgm:cxn modelId="{628A56C2-3318-4700-8798-722A05C31641}" type="presParOf" srcId="{0DD85F83-CA0B-4018-8A6C-1871AB1D0F02}" destId="{3699DAD3-1196-46C7-8A90-032E0BADAC1C}" srcOrd="0" destOrd="0" presId="urn:microsoft.com/office/officeart/2016/7/layout/LinearBlockProcessNumbered"/>
    <dgm:cxn modelId="{D92225E2-A08B-4476-BB6F-F30EC3624AFE}" type="presParOf" srcId="{0DD85F83-CA0B-4018-8A6C-1871AB1D0F02}" destId="{8A91F2CD-B82E-4A87-8370-B0C77FBB316D}" srcOrd="1" destOrd="0" presId="urn:microsoft.com/office/officeart/2016/7/layout/LinearBlockProcessNumbered"/>
    <dgm:cxn modelId="{4BEE377D-91A2-4882-A2D5-A3F9024813FE}" type="presParOf" srcId="{0DD85F83-CA0B-4018-8A6C-1871AB1D0F02}" destId="{1F711EB4-1718-40E5-B87C-E53B487C4EA6}" srcOrd="2" destOrd="0" presId="urn:microsoft.com/office/officeart/2016/7/layout/LinearBlockProcessNumbered"/>
    <dgm:cxn modelId="{7A88BBAD-6619-4A48-88BC-ADAC207A74DA}" type="presParOf" srcId="{ED30C22F-783A-4D63-86D5-389DE7891608}" destId="{69F37008-C8A6-47B5-A2A8-F730C304B26A}" srcOrd="7" destOrd="0" presId="urn:microsoft.com/office/officeart/2016/7/layout/LinearBlockProcessNumbered"/>
    <dgm:cxn modelId="{CCE82E8F-F353-430E-99D7-75857CECD9CC}" type="presParOf" srcId="{ED30C22F-783A-4D63-86D5-389DE7891608}" destId="{22D03AC2-E233-4B3C-A466-5D40549A92C2}" srcOrd="8" destOrd="0" presId="urn:microsoft.com/office/officeart/2016/7/layout/LinearBlockProcessNumbered"/>
    <dgm:cxn modelId="{8DD01944-FD7A-4961-8ABE-6AB42C84A7A2}" type="presParOf" srcId="{22D03AC2-E233-4B3C-A466-5D40549A92C2}" destId="{EA80210B-F20A-47F8-AF16-741B10D6D5FA}" srcOrd="0" destOrd="0" presId="urn:microsoft.com/office/officeart/2016/7/layout/LinearBlockProcessNumbered"/>
    <dgm:cxn modelId="{40E425EE-EAA8-48D2-83EA-583750B6A399}" type="presParOf" srcId="{22D03AC2-E233-4B3C-A466-5D40549A92C2}" destId="{B51FAA78-6D21-463F-BA5D-0E58C0D73606}" srcOrd="1" destOrd="0" presId="urn:microsoft.com/office/officeart/2016/7/layout/LinearBlockProcessNumbered"/>
    <dgm:cxn modelId="{F819D5C0-9792-4D78-B0B4-AFB18E664D77}" type="presParOf" srcId="{22D03AC2-E233-4B3C-A466-5D40549A92C2}" destId="{9E7E298E-0062-41B4-9625-16BCE6F82684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26BB02-5A6C-4035-AE78-C9BBDA4ABC6A}">
      <dsp:nvSpPr>
        <dsp:cNvPr id="0" name=""/>
        <dsp:cNvSpPr/>
      </dsp:nvSpPr>
      <dsp:spPr>
        <a:xfrm>
          <a:off x="2095848" y="2310"/>
          <a:ext cx="2357829" cy="152517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100" kern="1200" dirty="0" err="1"/>
            <a:t>Mehdi</a:t>
          </a:r>
          <a:r>
            <a:rPr lang="nl-BE" sz="3100" kern="1200" dirty="0"/>
            <a:t> Ben-</a:t>
          </a:r>
          <a:r>
            <a:rPr lang="nl-BE" sz="3100" kern="1200" dirty="0" err="1"/>
            <a:t>Hamou</a:t>
          </a:r>
          <a:endParaRPr lang="en-US" sz="3100" kern="1200" dirty="0"/>
        </a:p>
      </dsp:txBody>
      <dsp:txXfrm>
        <a:off x="2170301" y="76763"/>
        <a:ext cx="2208923" cy="1376266"/>
      </dsp:txXfrm>
    </dsp:sp>
    <dsp:sp modelId="{195D7DDD-F2FC-4586-AEB6-8EA86DFC2C1C}">
      <dsp:nvSpPr>
        <dsp:cNvPr id="0" name=""/>
        <dsp:cNvSpPr/>
      </dsp:nvSpPr>
      <dsp:spPr>
        <a:xfrm>
          <a:off x="2095848" y="1603741"/>
          <a:ext cx="2357829" cy="152517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100" kern="1200"/>
            <a:t>Slimane EL Boujdani </a:t>
          </a:r>
          <a:endParaRPr lang="en-US" sz="3100" kern="1200"/>
        </a:p>
      </dsp:txBody>
      <dsp:txXfrm>
        <a:off x="2170301" y="1678194"/>
        <a:ext cx="2208923" cy="1376266"/>
      </dsp:txXfrm>
    </dsp:sp>
    <dsp:sp modelId="{4B95BBE8-2766-4CC0-A971-3EA36F10CF7B}">
      <dsp:nvSpPr>
        <dsp:cNvPr id="0" name=""/>
        <dsp:cNvSpPr/>
      </dsp:nvSpPr>
      <dsp:spPr>
        <a:xfrm>
          <a:off x="2095848" y="3205172"/>
          <a:ext cx="2357829" cy="152517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100" kern="1200" dirty="0"/>
            <a:t>Rayane Mettioui</a:t>
          </a:r>
          <a:endParaRPr lang="en-US" sz="3100" kern="1200" dirty="0"/>
        </a:p>
      </dsp:txBody>
      <dsp:txXfrm>
        <a:off x="2170301" y="3279625"/>
        <a:ext cx="2208923" cy="13762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872589-5B19-4D07-B513-838AFF06BF52}">
      <dsp:nvSpPr>
        <dsp:cNvPr id="0" name=""/>
        <dsp:cNvSpPr/>
      </dsp:nvSpPr>
      <dsp:spPr>
        <a:xfrm>
          <a:off x="5766" y="558196"/>
          <a:ext cx="1802569" cy="21630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054" tIns="0" rIns="178054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cap="none" spc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7 SPRINT VAN ELKE 1 WEEK</a:t>
          </a:r>
        </a:p>
      </dsp:txBody>
      <dsp:txXfrm>
        <a:off x="5766" y="1423429"/>
        <a:ext cx="1802569" cy="1297849"/>
      </dsp:txXfrm>
    </dsp:sp>
    <dsp:sp modelId="{AFFCB856-FC6B-466F-BF24-19D607B3C566}">
      <dsp:nvSpPr>
        <dsp:cNvPr id="0" name=""/>
        <dsp:cNvSpPr/>
      </dsp:nvSpPr>
      <dsp:spPr>
        <a:xfrm>
          <a:off x="5766" y="558196"/>
          <a:ext cx="1802569" cy="86523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054" tIns="165100" rIns="178054" bIns="16510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01</a:t>
          </a:r>
        </a:p>
      </dsp:txBody>
      <dsp:txXfrm>
        <a:off x="5766" y="558196"/>
        <a:ext cx="1802569" cy="865233"/>
      </dsp:txXfrm>
    </dsp:sp>
    <dsp:sp modelId="{8075BA85-39EA-45B9-80AE-D50C7C046CAB}">
      <dsp:nvSpPr>
        <dsp:cNvPr id="0" name=""/>
        <dsp:cNvSpPr/>
      </dsp:nvSpPr>
      <dsp:spPr>
        <a:xfrm>
          <a:off x="1952540" y="558196"/>
          <a:ext cx="1802569" cy="2163082"/>
        </a:xfrm>
        <a:prstGeom prst="rect">
          <a:avLst/>
        </a:prstGeom>
        <a:solidFill>
          <a:schemeClr val="accent2">
            <a:hueOff val="1418782"/>
            <a:satOff val="3844"/>
            <a:lumOff val="-3039"/>
            <a:alphaOff val="0"/>
          </a:schemeClr>
        </a:solidFill>
        <a:ln w="19050" cap="flat" cmpd="sng" algn="ctr">
          <a:solidFill>
            <a:schemeClr val="accent2">
              <a:hueOff val="1418782"/>
              <a:satOff val="3844"/>
              <a:lumOff val="-30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054" tIns="0" rIns="178054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DAILY STANDUP 15" 5/7</a:t>
          </a:r>
        </a:p>
      </dsp:txBody>
      <dsp:txXfrm>
        <a:off x="1952540" y="1423429"/>
        <a:ext cx="1802569" cy="1297849"/>
      </dsp:txXfrm>
    </dsp:sp>
    <dsp:sp modelId="{B3CC5E78-0C57-42FF-B61B-42A06D11F05F}">
      <dsp:nvSpPr>
        <dsp:cNvPr id="0" name=""/>
        <dsp:cNvSpPr/>
      </dsp:nvSpPr>
      <dsp:spPr>
        <a:xfrm>
          <a:off x="1952540" y="558196"/>
          <a:ext cx="1802569" cy="86523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054" tIns="165100" rIns="178054" bIns="16510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02</a:t>
          </a:r>
        </a:p>
      </dsp:txBody>
      <dsp:txXfrm>
        <a:off x="1952540" y="558196"/>
        <a:ext cx="1802569" cy="865233"/>
      </dsp:txXfrm>
    </dsp:sp>
    <dsp:sp modelId="{4E87AB5C-99F2-4134-9F2F-4BB7687D98C5}">
      <dsp:nvSpPr>
        <dsp:cNvPr id="0" name=""/>
        <dsp:cNvSpPr/>
      </dsp:nvSpPr>
      <dsp:spPr>
        <a:xfrm>
          <a:off x="3899315" y="558196"/>
          <a:ext cx="1802569" cy="2163082"/>
        </a:xfrm>
        <a:prstGeom prst="rect">
          <a:avLst/>
        </a:prstGeom>
        <a:solidFill>
          <a:schemeClr val="accent2">
            <a:hueOff val="2837564"/>
            <a:satOff val="7688"/>
            <a:lumOff val="-6079"/>
            <a:alphaOff val="0"/>
          </a:schemeClr>
        </a:solidFill>
        <a:ln w="19050" cap="flat" cmpd="sng" algn="ctr">
          <a:solidFill>
            <a:schemeClr val="accent2">
              <a:hueOff val="2837564"/>
              <a:satOff val="7688"/>
              <a:lumOff val="-60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054" tIns="0" rIns="178054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SPRINT PLANNING 1/7</a:t>
          </a:r>
        </a:p>
      </dsp:txBody>
      <dsp:txXfrm>
        <a:off x="3899315" y="1423429"/>
        <a:ext cx="1802569" cy="1297849"/>
      </dsp:txXfrm>
    </dsp:sp>
    <dsp:sp modelId="{4283EC01-5B29-4211-BB38-6E0BDEF0EA8C}">
      <dsp:nvSpPr>
        <dsp:cNvPr id="0" name=""/>
        <dsp:cNvSpPr/>
      </dsp:nvSpPr>
      <dsp:spPr>
        <a:xfrm>
          <a:off x="3899315" y="558196"/>
          <a:ext cx="1802569" cy="86523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054" tIns="165100" rIns="178054" bIns="16510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03</a:t>
          </a:r>
        </a:p>
      </dsp:txBody>
      <dsp:txXfrm>
        <a:off x="3899315" y="558196"/>
        <a:ext cx="1802569" cy="865233"/>
      </dsp:txXfrm>
    </dsp:sp>
    <dsp:sp modelId="{3699DAD3-1196-46C7-8A90-032E0BADAC1C}">
      <dsp:nvSpPr>
        <dsp:cNvPr id="0" name=""/>
        <dsp:cNvSpPr/>
      </dsp:nvSpPr>
      <dsp:spPr>
        <a:xfrm>
          <a:off x="5846090" y="558196"/>
          <a:ext cx="1802569" cy="2163082"/>
        </a:xfrm>
        <a:prstGeom prst="rect">
          <a:avLst/>
        </a:prstGeom>
        <a:solidFill>
          <a:schemeClr val="accent2">
            <a:hueOff val="4256346"/>
            <a:satOff val="11531"/>
            <a:lumOff val="-9118"/>
            <a:alphaOff val="0"/>
          </a:schemeClr>
        </a:solidFill>
        <a:ln w="19050" cap="flat" cmpd="sng" algn="ctr">
          <a:solidFill>
            <a:schemeClr val="accent2">
              <a:hueOff val="4256346"/>
              <a:satOff val="11531"/>
              <a:lumOff val="-9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054" tIns="0" rIns="178054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RETROSPECTIVE/REVIEW 1/7</a:t>
          </a:r>
        </a:p>
      </dsp:txBody>
      <dsp:txXfrm>
        <a:off x="5846090" y="1423429"/>
        <a:ext cx="1802569" cy="1297849"/>
      </dsp:txXfrm>
    </dsp:sp>
    <dsp:sp modelId="{8A91F2CD-B82E-4A87-8370-B0C77FBB316D}">
      <dsp:nvSpPr>
        <dsp:cNvPr id="0" name=""/>
        <dsp:cNvSpPr/>
      </dsp:nvSpPr>
      <dsp:spPr>
        <a:xfrm>
          <a:off x="5846090" y="558196"/>
          <a:ext cx="1802569" cy="86523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054" tIns="165100" rIns="178054" bIns="16510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04</a:t>
          </a:r>
        </a:p>
      </dsp:txBody>
      <dsp:txXfrm>
        <a:off x="5846090" y="558196"/>
        <a:ext cx="1802569" cy="865233"/>
      </dsp:txXfrm>
    </dsp:sp>
    <dsp:sp modelId="{EA80210B-F20A-47F8-AF16-741B10D6D5FA}">
      <dsp:nvSpPr>
        <dsp:cNvPr id="0" name=""/>
        <dsp:cNvSpPr/>
      </dsp:nvSpPr>
      <dsp:spPr>
        <a:xfrm>
          <a:off x="7792864" y="558196"/>
          <a:ext cx="1802569" cy="2163082"/>
        </a:xfrm>
        <a:prstGeom prst="rect">
          <a:avLst/>
        </a:prstGeom>
        <a:solidFill>
          <a:schemeClr val="accent2">
            <a:hueOff val="5675128"/>
            <a:satOff val="15375"/>
            <a:lumOff val="-12157"/>
            <a:alphaOff val="0"/>
          </a:schemeClr>
        </a:solidFill>
        <a:ln w="19050" cap="flat" cmpd="sng" algn="ctr">
          <a:solidFill>
            <a:schemeClr val="accent2">
              <a:hueOff val="5675128"/>
              <a:satOff val="15375"/>
              <a:lumOff val="-1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054" tIns="0" rIns="178054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IMPEDIMENTS</a:t>
          </a:r>
        </a:p>
      </dsp:txBody>
      <dsp:txXfrm>
        <a:off x="7792864" y="1423429"/>
        <a:ext cx="1802569" cy="1297849"/>
      </dsp:txXfrm>
    </dsp:sp>
    <dsp:sp modelId="{B51FAA78-6D21-463F-BA5D-0E58C0D73606}">
      <dsp:nvSpPr>
        <dsp:cNvPr id="0" name=""/>
        <dsp:cNvSpPr/>
      </dsp:nvSpPr>
      <dsp:spPr>
        <a:xfrm>
          <a:off x="7792864" y="558196"/>
          <a:ext cx="1802569" cy="86523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054" tIns="165100" rIns="178054" bIns="16510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05</a:t>
          </a:r>
        </a:p>
      </dsp:txBody>
      <dsp:txXfrm>
        <a:off x="7792864" y="558196"/>
        <a:ext cx="1802569" cy="8652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3128C-1F1E-420A-B40A-60D69FBB64DC}" type="datetimeFigureOut">
              <a:rPr lang="nl-BE" smtClean="0"/>
              <a:t>20/06/2024</a:t>
            </a:fld>
            <a:endParaRPr lang="nl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nl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A9085-9593-46A3-86CD-FE6FB0D547E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2163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A9085-9593-46A3-86CD-FE6FB0D547E7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119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40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93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578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133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674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056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683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840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33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34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6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0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umières laser au néon alignées pour former un triangle">
            <a:extLst>
              <a:ext uri="{FF2B5EF4-FFF2-40B4-BE49-F238E27FC236}">
                <a16:creationId xmlns:a16="http://schemas.microsoft.com/office/drawing/2014/main" id="{0892E35E-D8AB-39AB-27D8-44322C0592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8365" b="16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CDD31B-4366-7331-A86E-6BD25E307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00660" cy="1520987"/>
          </a:xfrm>
        </p:spPr>
        <p:txBody>
          <a:bodyPr anchor="t">
            <a:normAutofit/>
          </a:bodyPr>
          <a:lstStyle/>
          <a:p>
            <a:pPr algn="l"/>
            <a:r>
              <a:rPr lang="fr-BE" sz="4000" dirty="0">
                <a:solidFill>
                  <a:srgbClr val="FFFFFF"/>
                </a:solidFill>
              </a:rPr>
              <a:t>Team-C </a:t>
            </a:r>
            <a:br>
              <a:rPr lang="fr-BE" sz="4000" dirty="0">
                <a:solidFill>
                  <a:srgbClr val="FFFFFF"/>
                </a:solidFill>
              </a:rPr>
            </a:br>
            <a:r>
              <a:rPr lang="fr-BE" sz="4000" dirty="0">
                <a:solidFill>
                  <a:srgbClr val="FFFFFF"/>
                </a:solidFill>
              </a:rPr>
              <a:t>IT-Project</a:t>
            </a:r>
            <a:endParaRPr lang="nl-BE" sz="4000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35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30BF21-8017-075A-55CE-BAB30ACCD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Moodle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6D70F123-B8E9-70AC-3F7D-C4CD2CE71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079" y="1591476"/>
            <a:ext cx="3797536" cy="39121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39CB285-0C2B-CF02-104E-D43B8021F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377" y="1758997"/>
            <a:ext cx="3797536" cy="3487073"/>
          </a:xfrm>
          <a:prstGeom prst="rect">
            <a:avLst/>
          </a:prstGeom>
        </p:spPr>
      </p:pic>
      <p:sp>
        <p:nvSpPr>
          <p:cNvPr id="10" name="TextBox 24">
            <a:extLst>
              <a:ext uri="{FF2B5EF4-FFF2-40B4-BE49-F238E27FC236}">
                <a16:creationId xmlns:a16="http://schemas.microsoft.com/office/drawing/2014/main" id="{9F26A43C-9FFA-CA70-E069-A8AFBB5B1F7E}"/>
              </a:ext>
            </a:extLst>
          </p:cNvPr>
          <p:cNvSpPr txBox="1"/>
          <p:nvPr/>
        </p:nvSpPr>
        <p:spPr>
          <a:xfrm>
            <a:off x="659257" y="6316381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1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2EA1533A-ADC2-CC81-EC19-59E314C15C5D}"/>
              </a:ext>
            </a:extLst>
          </p:cNvPr>
          <p:cNvSpPr txBox="1"/>
          <p:nvPr/>
        </p:nvSpPr>
        <p:spPr>
          <a:xfrm>
            <a:off x="4898500" y="5640642"/>
            <a:ext cx="2556583" cy="4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2</a:t>
            </a:r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02EB505C-D8B3-029A-2C42-2BACC565346F}"/>
              </a:ext>
            </a:extLst>
          </p:cNvPr>
          <p:cNvSpPr txBox="1"/>
          <p:nvPr/>
        </p:nvSpPr>
        <p:spPr>
          <a:xfrm>
            <a:off x="8867969" y="5246071"/>
            <a:ext cx="2556583" cy="4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3</a:t>
            </a:r>
          </a:p>
        </p:txBody>
      </p:sp>
      <p:sp>
        <p:nvSpPr>
          <p:cNvPr id="16" name="Freeform 22">
            <a:extLst>
              <a:ext uri="{FF2B5EF4-FFF2-40B4-BE49-F238E27FC236}">
                <a16:creationId xmlns:a16="http://schemas.microsoft.com/office/drawing/2014/main" id="{E790CF47-08D2-A1B5-C5D1-5B126F8C065F}"/>
              </a:ext>
            </a:extLst>
          </p:cNvPr>
          <p:cNvSpPr/>
          <p:nvPr/>
        </p:nvSpPr>
        <p:spPr>
          <a:xfrm rot="-1885381">
            <a:off x="3500870" y="6109439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7AEA56B-F00F-FA14-150C-CA0021B24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1" y="1591476"/>
            <a:ext cx="3797536" cy="4642134"/>
          </a:xfrm>
          <a:prstGeom prst="rect">
            <a:avLst/>
          </a:prstGeom>
        </p:spPr>
      </p:pic>
      <p:sp>
        <p:nvSpPr>
          <p:cNvPr id="14" name="Freeform 30">
            <a:extLst>
              <a:ext uri="{FF2B5EF4-FFF2-40B4-BE49-F238E27FC236}">
                <a16:creationId xmlns:a16="http://schemas.microsoft.com/office/drawing/2014/main" id="{973101B9-1C99-0428-DD1F-ABB27F5CC8EC}"/>
              </a:ext>
            </a:extLst>
          </p:cNvPr>
          <p:cNvSpPr/>
          <p:nvPr/>
        </p:nvSpPr>
        <p:spPr>
          <a:xfrm rot="9044908" flipH="1">
            <a:off x="7320829" y="941169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85906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Black and white film board">
            <a:extLst>
              <a:ext uri="{FF2B5EF4-FFF2-40B4-BE49-F238E27FC236}">
                <a16:creationId xmlns:a16="http://schemas.microsoft.com/office/drawing/2014/main" id="{C67105AF-6DC9-700D-1AA0-97BA1A77A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29" r="-1" b="279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CCCE8A9-A26E-2922-5E96-CCA656C65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 algn="ctr"/>
            <a:r>
              <a:rPr lang="en-US" sz="660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6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519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1A993A9-707B-3549-8432-4419CD2DC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PXE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83F1B00-90D4-28DE-176D-A25348585222}"/>
              </a:ext>
            </a:extLst>
          </p:cNvPr>
          <p:cNvSpPr txBox="1"/>
          <p:nvPr/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05546" lvl="1" indent="-252773">
              <a:buFont typeface="Arial"/>
              <a:buChar char="•"/>
            </a:pPr>
            <a:r>
              <a:rPr lang="nl-BE" sz="2400" spc="229" dirty="0">
                <a:latin typeface="DM Sans"/>
              </a:rPr>
              <a:t>SPRINT 1 : SCRUM Learning</a:t>
            </a:r>
          </a:p>
          <a:p>
            <a:pPr marL="505546" lvl="1" indent="-252773">
              <a:buFont typeface="Arial"/>
              <a:buChar char="•"/>
            </a:pPr>
            <a:r>
              <a:rPr lang="nl-BE" sz="2400" spc="229" dirty="0">
                <a:latin typeface="DM Sans"/>
              </a:rPr>
              <a:t>SPRINT 2 : /</a:t>
            </a:r>
          </a:p>
          <a:p>
            <a:pPr marL="505546" lvl="1" indent="-252773">
              <a:buFont typeface="Arial"/>
              <a:buChar char="•"/>
            </a:pPr>
            <a:r>
              <a:rPr lang="nl-BE" sz="2400" spc="229" dirty="0">
                <a:latin typeface="DM Sans"/>
              </a:rPr>
              <a:t>SPRINT 3 : Automatisatie in VirtualBox met powershell</a:t>
            </a:r>
          </a:p>
          <a:p>
            <a:pPr marL="505546" lvl="1" indent="-252773">
              <a:buFont typeface="Arial"/>
              <a:buChar char="•"/>
            </a:pPr>
            <a:r>
              <a:rPr lang="nl-BE" sz="2400" spc="229" dirty="0">
                <a:latin typeface="DM Sans"/>
              </a:rPr>
              <a:t>SPRINT 4 : SERVA + AIO + PXE SERVER</a:t>
            </a:r>
          </a:p>
          <a:p>
            <a:pPr marL="505546" lvl="1" indent="-252773">
              <a:buFont typeface="Arial"/>
              <a:buChar char="•"/>
            </a:pPr>
            <a:r>
              <a:rPr lang="nl-BE" sz="2400" spc="229" dirty="0">
                <a:latin typeface="DM Sans"/>
              </a:rPr>
              <a:t>SPRINT 5 : Automatisatie</a:t>
            </a:r>
          </a:p>
          <a:p>
            <a:pPr marL="505546" lvl="1" indent="-252773">
              <a:buFont typeface="Arial"/>
              <a:buChar char="•"/>
            </a:pPr>
            <a:r>
              <a:rPr lang="nl-BE" sz="2400" spc="229" dirty="0">
                <a:latin typeface="DM Sans"/>
              </a:rPr>
              <a:t>SPRINT 6 : Testing</a:t>
            </a:r>
          </a:p>
          <a:p>
            <a:pPr marL="505546" lvl="1" indent="-252773">
              <a:buFont typeface="Arial"/>
              <a:buChar char="•"/>
            </a:pPr>
            <a:r>
              <a:rPr lang="nl-BE" sz="2400" spc="229" dirty="0">
                <a:latin typeface="DM Sans"/>
              </a:rPr>
              <a:t>SPRINT 7 : Consolideren van vorige sprint’s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31508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74504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BE" sz="800" dirty="0"/>
          </a:p>
        </p:txBody>
      </p:sp>
      <p:grpSp>
        <p:nvGrpSpPr>
          <p:cNvPr id="7" name="Group 7"/>
          <p:cNvGrpSpPr/>
          <p:nvPr/>
        </p:nvGrpSpPr>
        <p:grpSpPr>
          <a:xfrm>
            <a:off x="1025925" y="6061092"/>
            <a:ext cx="1954943" cy="56474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BE" sz="8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6"/>
                </a:lnSpc>
              </a:pPr>
              <a:endParaRPr sz="8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118527" y="6043777"/>
            <a:ext cx="1954943" cy="56474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BE" sz="800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6"/>
                </a:lnSpc>
              </a:pPr>
              <a:endParaRPr sz="80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098838" y="5461725"/>
            <a:ext cx="1954943" cy="56474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BE" sz="80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06"/>
                </a:lnSpc>
              </a:pPr>
              <a:endParaRPr sz="800"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3729359" y="6158873"/>
            <a:ext cx="1184250" cy="334551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BE" sz="800"/>
          </a:p>
        </p:txBody>
      </p:sp>
      <p:sp>
        <p:nvSpPr>
          <p:cNvPr id="23" name="TextBox 23"/>
          <p:cNvSpPr txBox="1"/>
          <p:nvPr/>
        </p:nvSpPr>
        <p:spPr>
          <a:xfrm>
            <a:off x="3162775" y="203343"/>
            <a:ext cx="5936063" cy="929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8677"/>
              </a:lnSpc>
              <a:spcBef>
                <a:spcPct val="0"/>
              </a:spcBef>
            </a:pPr>
            <a:r>
              <a:rPr lang="en-US" sz="3200" spc="616" dirty="0">
                <a:solidFill>
                  <a:srgbClr val="231F20"/>
                </a:solidFill>
                <a:latin typeface="Oswald Bold"/>
              </a:rPr>
              <a:t>PXE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51201" y="6196146"/>
            <a:ext cx="1704389" cy="294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491"/>
              </a:lnSpc>
              <a:spcBef>
                <a:spcPct val="0"/>
              </a:spcBef>
            </a:pPr>
            <a:r>
              <a:rPr lang="en-US" sz="1805" spc="177" dirty="0">
                <a:solidFill>
                  <a:srgbClr val="231F20"/>
                </a:solidFill>
                <a:latin typeface="Oswald"/>
              </a:rPr>
              <a:t>POWERSHELL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243803" y="6196146"/>
            <a:ext cx="1704389" cy="294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491"/>
              </a:lnSpc>
              <a:spcBef>
                <a:spcPct val="0"/>
              </a:spcBef>
            </a:pPr>
            <a:r>
              <a:rPr lang="en-US" sz="1805" spc="177" dirty="0">
                <a:solidFill>
                  <a:srgbClr val="231F20"/>
                </a:solidFill>
                <a:latin typeface="Oswald"/>
              </a:rPr>
              <a:t>SERVA/AIO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24114" y="5596779"/>
            <a:ext cx="1704389" cy="294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491"/>
              </a:lnSpc>
              <a:spcBef>
                <a:spcPct val="0"/>
              </a:spcBef>
            </a:pPr>
            <a:r>
              <a:rPr lang="en-US" sz="1805" spc="177" dirty="0">
                <a:solidFill>
                  <a:srgbClr val="231F20"/>
                </a:solidFill>
                <a:latin typeface="Oswald"/>
              </a:rPr>
              <a:t>UBUNTU PXE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8358521" y="1041821"/>
            <a:ext cx="1184250" cy="334551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BE" sz="8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5C38B34-F07D-2E93-B03A-B0A0DB6BD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81" y="1167540"/>
            <a:ext cx="3844125" cy="4758497"/>
          </a:xfrm>
          <a:prstGeom prst="rect">
            <a:avLst/>
          </a:prstGeom>
        </p:spPr>
      </p:pic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EDB1E64B-2264-FFC7-6EA6-9A6230D0C3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87" y="1228167"/>
            <a:ext cx="4058317" cy="466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54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Black and white film board">
            <a:extLst>
              <a:ext uri="{FF2B5EF4-FFF2-40B4-BE49-F238E27FC236}">
                <a16:creationId xmlns:a16="http://schemas.microsoft.com/office/drawing/2014/main" id="{C67105AF-6DC9-700D-1AA0-97BA1A77A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29" r="-1" b="279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CCCE8A9-A26E-2922-5E96-CCA656C65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 algn="ctr"/>
            <a:r>
              <a:rPr lang="en-US" sz="6600">
                <a:solidFill>
                  <a:schemeClr val="bg1"/>
                </a:solidFill>
              </a:rPr>
              <a:t>Demo  </a:t>
            </a:r>
          </a:p>
        </p:txBody>
      </p:sp>
      <p:sp>
        <p:nvSpPr>
          <p:cNvPr id="6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330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itte puzzel met een rood puzzelstukje">
            <a:extLst>
              <a:ext uri="{FF2B5EF4-FFF2-40B4-BE49-F238E27FC236}">
                <a16:creationId xmlns:a16="http://schemas.microsoft.com/office/drawing/2014/main" id="{A6C287C1-0A46-7AB4-2036-2D453AA67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15" r="27010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8CE338-C0F6-F06A-3866-D913A6635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3400">
                <a:latin typeface="Open Sans Bold"/>
              </a:rPr>
              <a:t>Wat waren onze impediments</a:t>
            </a:r>
            <a:br>
              <a:rPr lang="en-US" sz="3400">
                <a:latin typeface="Open Sans Bold"/>
              </a:rPr>
            </a:br>
            <a:endParaRPr lang="nl-BE" sz="34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518567-B304-8D9F-4FF0-38FCFC6D5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spc="284" dirty="0" err="1">
                <a:latin typeface="DM Sans"/>
              </a:rPr>
              <a:t>Doelen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waren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niet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altijd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duidelijk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ondanks</a:t>
            </a:r>
            <a:r>
              <a:rPr lang="en-US" sz="2000" spc="284" dirty="0">
                <a:latin typeface="DM Sans"/>
              </a:rPr>
              <a:t> meetings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spc="284" dirty="0">
                <a:latin typeface="DM Sans"/>
              </a:rPr>
              <a:t>Definition of done </a:t>
            </a:r>
            <a:r>
              <a:rPr lang="en-US" sz="2000" spc="284" dirty="0" err="1">
                <a:latin typeface="DM Sans"/>
              </a:rPr>
              <a:t>waren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niet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vastgelegd</a:t>
            </a:r>
            <a:endParaRPr lang="en-US" sz="2000" spc="284" dirty="0">
              <a:latin typeface="DM San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spc="284" dirty="0" err="1">
                <a:latin typeface="DM Sans"/>
              </a:rPr>
              <a:t>Centraliseren</a:t>
            </a:r>
            <a:r>
              <a:rPr lang="en-US" sz="2000" spc="284" dirty="0">
                <a:latin typeface="DM Sans"/>
              </a:rPr>
              <a:t> van script’s </a:t>
            </a:r>
            <a:r>
              <a:rPr lang="en-US" sz="2000" spc="284" dirty="0" err="1">
                <a:latin typeface="DM Sans"/>
              </a:rPr>
              <a:t>en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vm’s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zijn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niet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altijd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goed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verlopen</a:t>
            </a:r>
            <a:r>
              <a:rPr lang="en-US" sz="2000" spc="284" dirty="0">
                <a:latin typeface="DM Sans"/>
              </a:rPr>
              <a:t> met </a:t>
            </a:r>
            <a:r>
              <a:rPr lang="en-US" sz="2000" spc="284" dirty="0" err="1">
                <a:latin typeface="DM Sans"/>
              </a:rPr>
              <a:t>onze</a:t>
            </a:r>
            <a:r>
              <a:rPr lang="en-US" sz="2000" spc="284" dirty="0">
                <a:latin typeface="DM Sans"/>
              </a:rPr>
              <a:t> 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spc="284" dirty="0" err="1">
                <a:latin typeface="DM Sans"/>
              </a:rPr>
              <a:t>Onze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oorspronkelijke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doelen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zijn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niet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altijd</a:t>
            </a:r>
            <a:r>
              <a:rPr lang="en-US" sz="2000" spc="284" dirty="0">
                <a:latin typeface="DM Sans"/>
              </a:rPr>
              <a:t> </a:t>
            </a:r>
            <a:r>
              <a:rPr lang="en-US" sz="2000" spc="284" dirty="0" err="1">
                <a:latin typeface="DM Sans"/>
              </a:rPr>
              <a:t>bereikt</a:t>
            </a:r>
            <a:endParaRPr lang="en-US" sz="2000" spc="284" dirty="0">
              <a:latin typeface="DM Sans"/>
            </a:endParaRPr>
          </a:p>
          <a:p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465753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D38C729-4FCC-9AF6-8ADE-475460BDF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nl-BE" sz="5400"/>
              <a:t>Oplossingen</a:t>
            </a:r>
          </a:p>
        </p:txBody>
      </p:sp>
      <p:grpSp>
        <p:nvGrpSpPr>
          <p:cNvPr id="67" name="Group 6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space réservé du contenu 2">
            <a:extLst>
              <a:ext uri="{FF2B5EF4-FFF2-40B4-BE49-F238E27FC236}">
                <a16:creationId xmlns:a16="http://schemas.microsoft.com/office/drawing/2014/main" id="{4DBC3167-AF47-3070-1930-18808D97C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spc="284">
                <a:latin typeface="DM Sans"/>
              </a:rPr>
              <a:t>Regelmatig fysiek afspraak om onduidelijke punten te behandelen.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spc="284">
                <a:latin typeface="DM Sans"/>
              </a:rPr>
              <a:t>Cross-checking gedurend fysiek afspraken om blokerende punten op te lossen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spc="284">
                <a:latin typeface="DM Sans"/>
              </a:rPr>
              <a:t>Ondersteuning aanvragen aan onze SCRUM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spc="284">
                <a:latin typeface="DM Sans"/>
              </a:rPr>
              <a:t>Studeren van SCRUM methodolgie om organisatie problemen op te lossen.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spc="284">
                <a:latin typeface="DM Sans"/>
              </a:rPr>
              <a:t>Implementatie van Test phases</a:t>
            </a:r>
          </a:p>
        </p:txBody>
      </p:sp>
    </p:spTree>
    <p:extLst>
      <p:ext uri="{BB962C8B-B14F-4D97-AF65-F5344CB8AC3E}">
        <p14:creationId xmlns:p14="http://schemas.microsoft.com/office/powerpoint/2010/main" val="2854577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bâtiment, rue, peinture, fenêtre&#10;&#10;Description générée automatiquement">
            <a:extLst>
              <a:ext uri="{FF2B5EF4-FFF2-40B4-BE49-F238E27FC236}">
                <a16:creationId xmlns:a16="http://schemas.microsoft.com/office/drawing/2014/main" id="{5DE1725F-BD09-B90A-9C0B-F091591F6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505" y="-93133"/>
            <a:ext cx="12496800" cy="6951133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3407869">
            <a:off x="8034777" y="745922"/>
            <a:ext cx="8314447" cy="3567653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BE" sz="800"/>
          </a:p>
        </p:txBody>
      </p:sp>
      <p:sp>
        <p:nvSpPr>
          <p:cNvPr id="5" name="Freeform 5"/>
          <p:cNvSpPr/>
          <p:nvPr/>
        </p:nvSpPr>
        <p:spPr>
          <a:xfrm>
            <a:off x="4064000" y="3886200"/>
            <a:ext cx="3250988" cy="344283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BE" sz="800"/>
          </a:p>
        </p:txBody>
      </p:sp>
      <p:sp>
        <p:nvSpPr>
          <p:cNvPr id="9" name="Freeform 9"/>
          <p:cNvSpPr/>
          <p:nvPr/>
        </p:nvSpPr>
        <p:spPr>
          <a:xfrm rot="3407869">
            <a:off x="-3131298" y="6766972"/>
            <a:ext cx="8314447" cy="3567653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BE" sz="800"/>
          </a:p>
        </p:txBody>
      </p:sp>
      <p:sp>
        <p:nvSpPr>
          <p:cNvPr id="11" name="TextBox 11"/>
          <p:cNvSpPr txBox="1"/>
          <p:nvPr/>
        </p:nvSpPr>
        <p:spPr>
          <a:xfrm>
            <a:off x="2193658" y="5410200"/>
            <a:ext cx="7418559" cy="850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173"/>
              </a:lnSpc>
            </a:pPr>
            <a:r>
              <a:rPr lang="en-US" sz="4000" b="1" dirty="0">
                <a:solidFill>
                  <a:srgbClr val="FFFF00"/>
                </a:solidFill>
                <a:latin typeface="Open Sans"/>
              </a:rPr>
              <a:t>Ook </a:t>
            </a:r>
            <a:r>
              <a:rPr lang="en-US" sz="4000" b="1" dirty="0" err="1">
                <a:solidFill>
                  <a:srgbClr val="FFFF00"/>
                </a:solidFill>
                <a:latin typeface="Open Sans"/>
              </a:rPr>
              <a:t>kleine</a:t>
            </a:r>
            <a:r>
              <a:rPr lang="en-US" sz="4000" b="1" dirty="0">
                <a:solidFill>
                  <a:srgbClr val="FFFF00"/>
                </a:solidFill>
                <a:latin typeface="Open Sans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Open Sans"/>
              </a:rPr>
              <a:t>dingen</a:t>
            </a:r>
            <a:r>
              <a:rPr lang="en-US" sz="4000" b="1" dirty="0">
                <a:solidFill>
                  <a:srgbClr val="FFFF00"/>
                </a:solidFill>
                <a:latin typeface="Open Sans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Open Sans"/>
              </a:rPr>
              <a:t>dragen</a:t>
            </a:r>
            <a:r>
              <a:rPr lang="en-US" sz="4000" b="1" dirty="0">
                <a:solidFill>
                  <a:srgbClr val="FFFF00"/>
                </a:solidFill>
                <a:latin typeface="Open Sans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Open Sans"/>
              </a:rPr>
              <a:t>bij</a:t>
            </a:r>
            <a:r>
              <a:rPr lang="en-US" sz="4000" b="1" dirty="0">
                <a:solidFill>
                  <a:srgbClr val="FFFF00"/>
                </a:solidFill>
                <a:latin typeface="Open Sans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Open Sans"/>
              </a:rPr>
              <a:t>aan</a:t>
            </a:r>
            <a:r>
              <a:rPr lang="en-US" sz="4000" b="1" dirty="0">
                <a:solidFill>
                  <a:srgbClr val="FFFF00"/>
                </a:solidFill>
                <a:latin typeface="Open Sans"/>
              </a:rPr>
              <a:t> het </a:t>
            </a:r>
            <a:r>
              <a:rPr lang="en-US" sz="4000" b="1" dirty="0" err="1">
                <a:solidFill>
                  <a:srgbClr val="FFFF00"/>
                </a:solidFill>
                <a:latin typeface="Open Sans"/>
              </a:rPr>
              <a:t>grote</a:t>
            </a:r>
            <a:r>
              <a:rPr lang="en-US" sz="4000" b="1" dirty="0">
                <a:solidFill>
                  <a:srgbClr val="FFFF00"/>
                </a:solidFill>
                <a:latin typeface="Open Sans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Open Sans"/>
              </a:rPr>
              <a:t>geheel</a:t>
            </a:r>
            <a:endParaRPr lang="en-US" sz="4000" b="1" dirty="0">
              <a:solidFill>
                <a:srgbClr val="FFFF0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60210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8C3D08-8E3C-C0D2-54D7-87E131B57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759" y="5337077"/>
            <a:ext cx="5526507" cy="894080"/>
          </a:xfrm>
          <a:solidFill>
            <a:srgbClr val="EBF7FF"/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br>
              <a:rPr lang="en-US" sz="7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Zijn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er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nog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vragen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2790841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FACFC9-9B80-095E-5759-0EED09D5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723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E8D1DE9-40E2-0B4E-5C17-307C56167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69" y="-47085"/>
            <a:ext cx="5251316" cy="1807305"/>
          </a:xfrm>
        </p:spPr>
        <p:txBody>
          <a:bodyPr>
            <a:normAutofit/>
          </a:bodyPr>
          <a:lstStyle/>
          <a:p>
            <a:pPr algn="ctr"/>
            <a:r>
              <a:rPr lang="fr-BE" dirty="0"/>
              <a:t>Our Team</a:t>
            </a:r>
            <a:endParaRPr lang="nl-BE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06BE5C2-8BCD-4851-3099-861551D19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44" r="2384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2827092B-1068-AC94-B075-26F66E8C9D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152019"/>
              </p:ext>
            </p:extLst>
          </p:nvPr>
        </p:nvGraphicFramePr>
        <p:xfrm>
          <a:off x="251460" y="1760220"/>
          <a:ext cx="6549525" cy="4732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849174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39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B90B7-0A7B-3F17-7C88-65FBA9D7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Scrum 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16A2DBCE-7659-8E38-CA9D-900121BB7F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6513947"/>
              </p:ext>
            </p:extLst>
          </p:nvPr>
        </p:nvGraphicFramePr>
        <p:xfrm>
          <a:off x="1295400" y="2687682"/>
          <a:ext cx="9601200" cy="3279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745910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3">
            <a:extLst>
              <a:ext uri="{FF2B5EF4-FFF2-40B4-BE49-F238E27FC236}">
                <a16:creationId xmlns:a16="http://schemas.microsoft.com/office/drawing/2014/main" id="{A257CF9A-EE10-5D8A-3D23-5FF3A8921FAD}"/>
              </a:ext>
            </a:extLst>
          </p:cNvPr>
          <p:cNvGrpSpPr/>
          <p:nvPr/>
        </p:nvGrpSpPr>
        <p:grpSpPr>
          <a:xfrm>
            <a:off x="9193590" y="35008"/>
            <a:ext cx="2941349" cy="6858000"/>
            <a:chOff x="0" y="0"/>
            <a:chExt cx="1131601" cy="2520559"/>
          </a:xfrm>
          <a:solidFill>
            <a:srgbClr val="97FBDC"/>
          </a:solidFill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CBFD81A1-AD98-CFB8-DABF-E95517B0881E}"/>
                </a:ext>
              </a:extLst>
            </p:cNvPr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BE"/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054B87C4-2372-4DFD-8BC8-A07446CD8DA4}"/>
                </a:ext>
              </a:extLst>
            </p:cNvPr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  <a:solidFill>
              <a:srgbClr val="EBF7FF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Freeform 7">
            <a:extLst>
              <a:ext uri="{FF2B5EF4-FFF2-40B4-BE49-F238E27FC236}">
                <a16:creationId xmlns:a16="http://schemas.microsoft.com/office/drawing/2014/main" id="{924BAE43-DC1C-0CC2-7CBC-281E9752A003}"/>
              </a:ext>
            </a:extLst>
          </p:cNvPr>
          <p:cNvSpPr/>
          <p:nvPr/>
        </p:nvSpPr>
        <p:spPr>
          <a:xfrm>
            <a:off x="9145360" y="1027906"/>
            <a:ext cx="2941349" cy="4492369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746" r="-49746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171557-DBAA-94CB-3C50-4BE6BFDD4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Doelen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C1069C-A51B-3929-74E6-FE0679A883B6}"/>
              </a:ext>
            </a:extLst>
          </p:cNvPr>
          <p:cNvGrpSpPr/>
          <p:nvPr/>
        </p:nvGrpSpPr>
        <p:grpSpPr>
          <a:xfrm>
            <a:off x="439765" y="1690688"/>
            <a:ext cx="7218335" cy="1325563"/>
            <a:chOff x="0" y="0"/>
            <a:chExt cx="3682024" cy="746746"/>
          </a:xfrm>
          <a:solidFill>
            <a:srgbClr val="EBF7FF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642E371-F5A2-1396-D0D4-1A4965D94F9B}"/>
                </a:ext>
              </a:extLst>
            </p:cNvPr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BE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78DFAA-8AB8-465E-3280-AADED31209E8}"/>
                </a:ext>
              </a:extLst>
            </p:cNvPr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FFC8DB93-586E-B572-8F9F-A92469D38C5C}"/>
              </a:ext>
            </a:extLst>
          </p:cNvPr>
          <p:cNvSpPr txBox="1"/>
          <p:nvPr/>
        </p:nvSpPr>
        <p:spPr>
          <a:xfrm>
            <a:off x="1565910" y="1774861"/>
            <a:ext cx="6092190" cy="83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1400" spc="216" dirty="0">
                <a:solidFill>
                  <a:srgbClr val="231F20"/>
                </a:solidFill>
                <a:latin typeface="DM Sans"/>
              </a:rPr>
              <a:t>De focus </a:t>
            </a:r>
            <a:r>
              <a:rPr lang="en-US" sz="1400" spc="216" dirty="0" err="1">
                <a:solidFill>
                  <a:srgbClr val="231F20"/>
                </a:solidFill>
                <a:latin typeface="DM Sans"/>
              </a:rPr>
              <a:t>ligt</a:t>
            </a:r>
            <a:r>
              <a:rPr lang="en-US" sz="1400" spc="216" dirty="0">
                <a:solidFill>
                  <a:srgbClr val="231F20"/>
                </a:solidFill>
                <a:latin typeface="DM Sans"/>
              </a:rPr>
              <a:t> op het </a:t>
            </a:r>
            <a:r>
              <a:rPr lang="en-US" sz="1400" spc="216" dirty="0" err="1">
                <a:solidFill>
                  <a:srgbClr val="231F20"/>
                </a:solidFill>
                <a:latin typeface="DM Sans"/>
              </a:rPr>
              <a:t>uitrollen</a:t>
            </a:r>
            <a:r>
              <a:rPr lang="en-US" sz="1400" spc="216" dirty="0">
                <a:solidFill>
                  <a:srgbClr val="231F20"/>
                </a:solidFill>
                <a:latin typeface="DM Sans"/>
              </a:rPr>
              <a:t> van </a:t>
            </a:r>
            <a:r>
              <a:rPr lang="en-US" sz="1400" spc="216" dirty="0" err="1">
                <a:solidFill>
                  <a:srgbClr val="231F20"/>
                </a:solidFill>
                <a:latin typeface="DM Sans"/>
              </a:rPr>
              <a:t>netwerken</a:t>
            </a:r>
            <a:r>
              <a:rPr lang="en-US" sz="1400" spc="21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400" spc="216" dirty="0" err="1">
                <a:solidFill>
                  <a:srgbClr val="231F20"/>
                </a:solidFill>
                <a:latin typeface="DM Sans"/>
              </a:rPr>
              <a:t>en</a:t>
            </a:r>
            <a:r>
              <a:rPr lang="en-US" sz="1400" spc="21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400" spc="216" dirty="0" err="1">
                <a:solidFill>
                  <a:srgbClr val="231F20"/>
                </a:solidFill>
                <a:latin typeface="DM Sans"/>
              </a:rPr>
              <a:t>optimiseren</a:t>
            </a:r>
            <a:r>
              <a:rPr lang="en-US" sz="1400" spc="216" dirty="0">
                <a:solidFill>
                  <a:srgbClr val="231F20"/>
                </a:solidFill>
                <a:latin typeface="DM Sans"/>
              </a:rPr>
              <a:t> van </a:t>
            </a:r>
            <a:r>
              <a:rPr lang="en-US" sz="1400" spc="216" dirty="0" err="1">
                <a:solidFill>
                  <a:srgbClr val="231F20"/>
                </a:solidFill>
                <a:latin typeface="DM Sans"/>
              </a:rPr>
              <a:t>installatie’s</a:t>
            </a:r>
            <a:r>
              <a:rPr lang="en-US" sz="1400" spc="216" dirty="0">
                <a:solidFill>
                  <a:srgbClr val="231F20"/>
                </a:solidFill>
                <a:latin typeface="DM Sans"/>
              </a:rPr>
              <a:t> via </a:t>
            </a:r>
            <a:r>
              <a:rPr lang="en-US" sz="1400" spc="216" dirty="0" err="1">
                <a:solidFill>
                  <a:srgbClr val="231F20"/>
                </a:solidFill>
                <a:latin typeface="DM Sans"/>
              </a:rPr>
              <a:t>automatisatie’s</a:t>
            </a:r>
            <a:r>
              <a:rPr lang="en-US" sz="1400" spc="216" dirty="0">
                <a:solidFill>
                  <a:srgbClr val="231F20"/>
                </a:solidFill>
                <a:latin typeface="DM Sans"/>
              </a:rPr>
              <a:t>:</a:t>
            </a:r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11766C43-E441-CDC6-C511-9DDC7E43144A}"/>
              </a:ext>
            </a:extLst>
          </p:cNvPr>
          <p:cNvGrpSpPr/>
          <p:nvPr/>
        </p:nvGrpSpPr>
        <p:grpSpPr>
          <a:xfrm>
            <a:off x="2061737" y="3427674"/>
            <a:ext cx="7083623" cy="1325563"/>
            <a:chOff x="0" y="0"/>
            <a:chExt cx="3682024" cy="746746"/>
          </a:xfrm>
          <a:solidFill>
            <a:srgbClr val="EBF7FF"/>
          </a:solidFill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820C7E8-A5C5-EED2-BC8C-3077F0D8986D}"/>
                </a:ext>
              </a:extLst>
            </p:cNvPr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BE"/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EA3A4F63-55CF-F490-DE60-C0A5CEF63774}"/>
                </a:ext>
              </a:extLst>
            </p:cNvPr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10D48911-0A66-0596-B7CD-0B51E1FA66D1}"/>
              </a:ext>
            </a:extLst>
          </p:cNvPr>
          <p:cNvSpPr txBox="1"/>
          <p:nvPr/>
        </p:nvSpPr>
        <p:spPr>
          <a:xfrm>
            <a:off x="3046640" y="3448983"/>
            <a:ext cx="5901417" cy="1226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3050"/>
              </a:lnSpc>
              <a:buFont typeface="Arial" panose="020B0604020202020204" pitchFamily="34" charset="0"/>
              <a:buChar char="•"/>
            </a:pPr>
            <a:r>
              <a:rPr lang="en-US" sz="140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Scripting (Python, </a:t>
            </a:r>
            <a:r>
              <a:rPr lang="en-US" sz="1400" spc="216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Yaml</a:t>
            </a:r>
            <a:r>
              <a:rPr lang="en-US" sz="140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spc="216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  <a:r>
              <a:rPr lang="en-US" sz="140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Bash, </a:t>
            </a:r>
            <a:r>
              <a:rPr lang="en-US" sz="1400" spc="216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r>
              <a:rPr lang="en-US" sz="140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l">
              <a:lnSpc>
                <a:spcPts val="3050"/>
              </a:lnSpc>
              <a:buFont typeface="Arial" panose="020B0604020202020204" pitchFamily="34" charset="0"/>
              <a:buChar char="•"/>
            </a:pPr>
            <a:r>
              <a:rPr lang="en-US" sz="140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Switches, routers and AP</a:t>
            </a:r>
          </a:p>
          <a:p>
            <a:pPr marL="342900" indent="-342900">
              <a:lnSpc>
                <a:spcPts val="3050"/>
              </a:lnSpc>
              <a:buFont typeface="Arial" panose="020B0604020202020204" pitchFamily="34" charset="0"/>
              <a:buChar char="•"/>
            </a:pPr>
            <a:r>
              <a:rPr lang="en-US" sz="1400" spc="216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Servers and Hosts</a:t>
            </a:r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3B0E468C-8A39-73FB-35C0-19A1081D50A4}"/>
              </a:ext>
            </a:extLst>
          </p:cNvPr>
          <p:cNvSpPr/>
          <p:nvPr/>
        </p:nvSpPr>
        <p:spPr>
          <a:xfrm>
            <a:off x="439765" y="1671191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5D4033E9-B654-C850-7C02-BEE0B0C16F34}"/>
              </a:ext>
            </a:extLst>
          </p:cNvPr>
          <p:cNvSpPr/>
          <p:nvPr/>
        </p:nvSpPr>
        <p:spPr>
          <a:xfrm>
            <a:off x="1974461" y="3464008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38780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EA69FFC-FD04-83AB-28D7-9A6E28168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3" y="-308081"/>
            <a:ext cx="5251316" cy="1807305"/>
          </a:xfrm>
        </p:spPr>
        <p:txBody>
          <a:bodyPr>
            <a:normAutofit/>
          </a:bodyPr>
          <a:lstStyle/>
          <a:p>
            <a:r>
              <a:rPr lang="nl-BE" dirty="0"/>
              <a:t>Goals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Objectives</a:t>
            </a:r>
            <a:endParaRPr lang="nl-BE" dirty="0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5365681B-DEAE-E0A9-FEA6-D416BFBC07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15" r="23077"/>
          <a:stretch/>
        </p:blipFill>
        <p:spPr>
          <a:xfrm>
            <a:off x="8550216" y="10"/>
            <a:ext cx="3641784" cy="4188532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grpSp>
        <p:nvGrpSpPr>
          <p:cNvPr id="7" name="Group 10">
            <a:extLst>
              <a:ext uri="{FF2B5EF4-FFF2-40B4-BE49-F238E27FC236}">
                <a16:creationId xmlns:a16="http://schemas.microsoft.com/office/drawing/2014/main" id="{CCC5C0A9-324F-9F03-3149-7FE7A145D103}"/>
              </a:ext>
            </a:extLst>
          </p:cNvPr>
          <p:cNvGrpSpPr/>
          <p:nvPr/>
        </p:nvGrpSpPr>
        <p:grpSpPr>
          <a:xfrm>
            <a:off x="107748" y="1041768"/>
            <a:ext cx="3474003" cy="864710"/>
            <a:chOff x="0" y="-57150"/>
            <a:chExt cx="914964" cy="227743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1446140A-F775-8581-399A-99524DFC1444}"/>
                </a:ext>
              </a:extLst>
            </p:cNvPr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914A39AB-8B8A-1A28-18A1-9A9889DB5FEA}"/>
                </a:ext>
              </a:extLst>
            </p:cNvPr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800" spc="29" dirty="0" err="1">
                  <a:solidFill>
                    <a:srgbClr val="FFFFFF"/>
                  </a:solidFill>
                  <a:latin typeface="DM Sans Bold"/>
                </a:rPr>
                <a:t>Netwerk</a:t>
              </a:r>
              <a:endParaRPr lang="en-US" sz="2800" spc="29" dirty="0">
                <a:solidFill>
                  <a:srgbClr val="FFFFFF"/>
                </a:solidFill>
                <a:latin typeface="DM Sans Bold"/>
              </a:endParaRPr>
            </a:p>
          </p:txBody>
        </p:sp>
      </p:grpSp>
      <p:grpSp>
        <p:nvGrpSpPr>
          <p:cNvPr id="12" name="Group 14">
            <a:extLst>
              <a:ext uri="{FF2B5EF4-FFF2-40B4-BE49-F238E27FC236}">
                <a16:creationId xmlns:a16="http://schemas.microsoft.com/office/drawing/2014/main" id="{874AE6F1-2E6B-B174-8AAE-894186146CE3}"/>
              </a:ext>
            </a:extLst>
          </p:cNvPr>
          <p:cNvGrpSpPr/>
          <p:nvPr/>
        </p:nvGrpSpPr>
        <p:grpSpPr>
          <a:xfrm>
            <a:off x="3825144" y="1150263"/>
            <a:ext cx="3708263" cy="864710"/>
            <a:chOff x="-61698" y="-46801"/>
            <a:chExt cx="976662" cy="227743"/>
          </a:xfrm>
        </p:grpSpPr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FD78AC82-DB72-ACF6-A1B3-B0EE106086F2}"/>
                </a:ext>
              </a:extLst>
            </p:cNvPr>
            <p:cNvSpPr/>
            <p:nvPr/>
          </p:nvSpPr>
          <p:spPr>
            <a:xfrm>
              <a:off x="0" y="-12358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D28CCDA-3284-A4F6-5694-0F12E12EBD6E}"/>
                </a:ext>
              </a:extLst>
            </p:cNvPr>
            <p:cNvSpPr txBox="1"/>
            <p:nvPr/>
          </p:nvSpPr>
          <p:spPr>
            <a:xfrm>
              <a:off x="-61698" y="-46801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800" spc="29" dirty="0">
                  <a:solidFill>
                    <a:srgbClr val="FFFFFF"/>
                  </a:solidFill>
                  <a:latin typeface="DM Sans Bold"/>
                </a:rPr>
                <a:t>Linux &amp; Moodle</a:t>
              </a: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E91BD6F6-9A36-F115-9480-1E53BF75988E}"/>
              </a:ext>
            </a:extLst>
          </p:cNvPr>
          <p:cNvGrpSpPr/>
          <p:nvPr/>
        </p:nvGrpSpPr>
        <p:grpSpPr>
          <a:xfrm>
            <a:off x="7889794" y="1041768"/>
            <a:ext cx="3474003" cy="864710"/>
            <a:chOff x="0" y="-57150"/>
            <a:chExt cx="914964" cy="22774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5ABD861-7721-BFAD-94B2-3FF4A0D863A3}"/>
                </a:ext>
              </a:extLst>
            </p:cNvPr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fr-BE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04820393-4BF0-CEF3-12AA-DA3D802ABF29}"/>
                </a:ext>
              </a:extLst>
            </p:cNvPr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</a:rPr>
                <a:t>PXE</a:t>
              </a:r>
            </a:p>
          </p:txBody>
        </p:sp>
      </p:grpSp>
      <p:sp>
        <p:nvSpPr>
          <p:cNvPr id="21" name="Freeform 3">
            <a:extLst>
              <a:ext uri="{FF2B5EF4-FFF2-40B4-BE49-F238E27FC236}">
                <a16:creationId xmlns:a16="http://schemas.microsoft.com/office/drawing/2014/main" id="{1D9FA563-3A9B-907D-05A8-0DDD07163547}"/>
              </a:ext>
            </a:extLst>
          </p:cNvPr>
          <p:cNvSpPr/>
          <p:nvPr/>
        </p:nvSpPr>
        <p:spPr>
          <a:xfrm>
            <a:off x="3506704" y="2644341"/>
            <a:ext cx="4334524" cy="4188532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 dirty="0"/>
          </a:p>
        </p:txBody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7F28F569-E80F-1BCE-F560-A72458EAB09E}"/>
              </a:ext>
            </a:extLst>
          </p:cNvPr>
          <p:cNvSpPr/>
          <p:nvPr/>
        </p:nvSpPr>
        <p:spPr>
          <a:xfrm>
            <a:off x="4518984" y="2040906"/>
            <a:ext cx="1999803" cy="1793675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88874B7C-E491-2BD2-4C0F-534BB6FF05E3}"/>
              </a:ext>
            </a:extLst>
          </p:cNvPr>
          <p:cNvSpPr/>
          <p:nvPr/>
        </p:nvSpPr>
        <p:spPr>
          <a:xfrm>
            <a:off x="4984955" y="2323054"/>
            <a:ext cx="1014271" cy="1083257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28" name="Freeform 4">
            <a:extLst>
              <a:ext uri="{FF2B5EF4-FFF2-40B4-BE49-F238E27FC236}">
                <a16:creationId xmlns:a16="http://schemas.microsoft.com/office/drawing/2014/main" id="{B3DE9566-C4D9-D833-0494-9D4B5B4ABD54}"/>
              </a:ext>
            </a:extLst>
          </p:cNvPr>
          <p:cNvSpPr/>
          <p:nvPr/>
        </p:nvSpPr>
        <p:spPr>
          <a:xfrm>
            <a:off x="6853436" y="4154924"/>
            <a:ext cx="1999803" cy="1793675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1" name="Freeform 4">
            <a:extLst>
              <a:ext uri="{FF2B5EF4-FFF2-40B4-BE49-F238E27FC236}">
                <a16:creationId xmlns:a16="http://schemas.microsoft.com/office/drawing/2014/main" id="{6E890353-87A7-B866-2A01-AB00072BE320}"/>
              </a:ext>
            </a:extLst>
          </p:cNvPr>
          <p:cNvSpPr/>
          <p:nvPr/>
        </p:nvSpPr>
        <p:spPr>
          <a:xfrm>
            <a:off x="2503754" y="4256654"/>
            <a:ext cx="1999803" cy="1793675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2" name="Freeform 9">
            <a:extLst>
              <a:ext uri="{FF2B5EF4-FFF2-40B4-BE49-F238E27FC236}">
                <a16:creationId xmlns:a16="http://schemas.microsoft.com/office/drawing/2014/main" id="{FC125739-B542-781A-37C6-0C0EDE44877B}"/>
              </a:ext>
            </a:extLst>
          </p:cNvPr>
          <p:cNvSpPr/>
          <p:nvPr/>
        </p:nvSpPr>
        <p:spPr>
          <a:xfrm>
            <a:off x="7337392" y="4550820"/>
            <a:ext cx="1081767" cy="1026142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3" name="Freeform 8">
            <a:extLst>
              <a:ext uri="{FF2B5EF4-FFF2-40B4-BE49-F238E27FC236}">
                <a16:creationId xmlns:a16="http://schemas.microsoft.com/office/drawing/2014/main" id="{A98C4F51-DBED-D2A1-05CF-71C6375DA320}"/>
              </a:ext>
            </a:extLst>
          </p:cNvPr>
          <p:cNvSpPr/>
          <p:nvPr/>
        </p:nvSpPr>
        <p:spPr>
          <a:xfrm>
            <a:off x="2928773" y="4505071"/>
            <a:ext cx="1037221" cy="1093380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79824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9BA852-99A6-954E-F833-4365A7C93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nl-BE" sz="4800"/>
              <a:t>Netwerk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81550D-B8E5-4C9C-9AAD-3699599E5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endParaRPr lang="nl-BE" sz="2000"/>
          </a:p>
          <a:p>
            <a:pPr marL="505546" lvl="1" indent="-252773">
              <a:buFont typeface="Arial"/>
              <a:buChar char="•"/>
            </a:pPr>
            <a:r>
              <a:rPr lang="nl-BE" sz="2000" spc="229">
                <a:latin typeface="DM Sans"/>
              </a:rPr>
              <a:t>SPRINT 1 :  SCRUM Learning</a:t>
            </a:r>
          </a:p>
          <a:p>
            <a:pPr marL="505546" lvl="1" indent="-252773">
              <a:buFont typeface="Arial"/>
              <a:buChar char="•"/>
            </a:pPr>
            <a:r>
              <a:rPr lang="nl-BE" sz="2000" spc="229">
                <a:latin typeface="DM Sans"/>
              </a:rPr>
              <a:t>SPRINT 2 : Documentatie + statische netwerk design</a:t>
            </a:r>
          </a:p>
          <a:p>
            <a:pPr marL="505546" lvl="1" indent="-252773">
              <a:buFont typeface="Arial"/>
              <a:buChar char="•"/>
            </a:pPr>
            <a:r>
              <a:rPr lang="nl-BE" sz="2000" spc="229">
                <a:latin typeface="DM Sans"/>
              </a:rPr>
              <a:t>SPRINT 3 : Eerste Script’s versie </a:t>
            </a:r>
          </a:p>
          <a:p>
            <a:pPr marL="505546" lvl="1" indent="-252773">
              <a:buFont typeface="Arial"/>
              <a:buChar char="•"/>
            </a:pPr>
            <a:r>
              <a:rPr lang="nl-BE" sz="2000" spc="229">
                <a:latin typeface="DM Sans"/>
              </a:rPr>
              <a:t>SPRINT 4 : Testing + uitbreiding van script</a:t>
            </a:r>
          </a:p>
          <a:p>
            <a:pPr marL="505546" lvl="1" indent="-252773">
              <a:buFont typeface="Arial"/>
              <a:buChar char="•"/>
            </a:pPr>
            <a:r>
              <a:rPr lang="nl-BE" sz="2000" spc="229">
                <a:latin typeface="DM Sans"/>
              </a:rPr>
              <a:t>SPRINT 5 : Toevoegen van nieuwe functies</a:t>
            </a:r>
          </a:p>
          <a:p>
            <a:pPr marL="505546" lvl="1" indent="-252773">
              <a:buFont typeface="Arial"/>
              <a:buChar char="•"/>
            </a:pPr>
            <a:r>
              <a:rPr lang="nl-BE" sz="2000" spc="229">
                <a:latin typeface="DM Sans"/>
              </a:rPr>
              <a:t>SPRINT 6 : Testing + correctie van script</a:t>
            </a:r>
          </a:p>
          <a:p>
            <a:pPr marL="505546" lvl="1" indent="-252773">
              <a:buFont typeface="Arial"/>
              <a:buChar char="•"/>
            </a:pPr>
            <a:r>
              <a:rPr lang="nl-BE" sz="2000" spc="229">
                <a:latin typeface="DM Sans"/>
              </a:rPr>
              <a:t>SPRINT 7 : Consolideren van vorige sprint’s + aanmaken van helpers</a:t>
            </a:r>
          </a:p>
          <a:p>
            <a:endParaRPr lang="nl-BE" sz="200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685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3F7BFF-9A67-6903-0688-74E3FC5CD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6385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Netwerk Automatisatie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9DFC20E-48BB-8EB3-5366-F4C0C73F6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067" y="1354150"/>
            <a:ext cx="3732961" cy="466972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9CB443D-640B-E9B5-C1F8-F476E2F3B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577" y="1354149"/>
            <a:ext cx="4265328" cy="455803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7216311-46FE-B33E-D280-ABAD9A451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523" y="1640545"/>
            <a:ext cx="3206410" cy="2533586"/>
          </a:xfrm>
          <a:prstGeom prst="rect">
            <a:avLst/>
          </a:prstGeom>
        </p:spPr>
      </p:pic>
      <p:sp>
        <p:nvSpPr>
          <p:cNvPr id="13" name="TextBox 24">
            <a:extLst>
              <a:ext uri="{FF2B5EF4-FFF2-40B4-BE49-F238E27FC236}">
                <a16:creationId xmlns:a16="http://schemas.microsoft.com/office/drawing/2014/main" id="{DB509F2C-CF33-46E1-AB55-F8D1B026EDC7}"/>
              </a:ext>
            </a:extLst>
          </p:cNvPr>
          <p:cNvSpPr txBox="1"/>
          <p:nvPr/>
        </p:nvSpPr>
        <p:spPr>
          <a:xfrm>
            <a:off x="620916" y="6084078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1</a:t>
            </a: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4958269C-8303-4C5C-6A34-E96AEF66B4BF}"/>
              </a:ext>
            </a:extLst>
          </p:cNvPr>
          <p:cNvSpPr txBox="1"/>
          <p:nvPr/>
        </p:nvSpPr>
        <p:spPr>
          <a:xfrm>
            <a:off x="9087435" y="4260856"/>
            <a:ext cx="2556583" cy="4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3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1284C529-5D83-3FE3-FC7C-FDCE2AB5EE62}"/>
              </a:ext>
            </a:extLst>
          </p:cNvPr>
          <p:cNvSpPr txBox="1"/>
          <p:nvPr/>
        </p:nvSpPr>
        <p:spPr>
          <a:xfrm>
            <a:off x="5018949" y="6084078"/>
            <a:ext cx="2556583" cy="4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rgbClr val="231F20"/>
                </a:solidFill>
                <a:latin typeface="Oswald"/>
              </a:rPr>
              <a:t>PROJECT 2</a:t>
            </a:r>
          </a:p>
        </p:txBody>
      </p:sp>
      <p:sp>
        <p:nvSpPr>
          <p:cNvPr id="17" name="Freeform 30">
            <a:extLst>
              <a:ext uri="{FF2B5EF4-FFF2-40B4-BE49-F238E27FC236}">
                <a16:creationId xmlns:a16="http://schemas.microsoft.com/office/drawing/2014/main" id="{D954DFE7-6727-D3E5-7273-819BE15D98C8}"/>
              </a:ext>
            </a:extLst>
          </p:cNvPr>
          <p:cNvSpPr/>
          <p:nvPr/>
        </p:nvSpPr>
        <p:spPr>
          <a:xfrm rot="11930742" flipH="1">
            <a:off x="8079152" y="1094374"/>
            <a:ext cx="1517346" cy="341449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 dirty="0"/>
          </a:p>
        </p:txBody>
      </p:sp>
      <p:sp>
        <p:nvSpPr>
          <p:cNvPr id="18" name="Freeform 22">
            <a:extLst>
              <a:ext uri="{FF2B5EF4-FFF2-40B4-BE49-F238E27FC236}">
                <a16:creationId xmlns:a16="http://schemas.microsoft.com/office/drawing/2014/main" id="{F7F073CE-BC15-6945-6B01-8229FF625BF7}"/>
              </a:ext>
            </a:extLst>
          </p:cNvPr>
          <p:cNvSpPr/>
          <p:nvPr/>
        </p:nvSpPr>
        <p:spPr>
          <a:xfrm rot="-1885381">
            <a:off x="3197217" y="6246197"/>
            <a:ext cx="143406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03803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Black and white film board">
            <a:extLst>
              <a:ext uri="{FF2B5EF4-FFF2-40B4-BE49-F238E27FC236}">
                <a16:creationId xmlns:a16="http://schemas.microsoft.com/office/drawing/2014/main" id="{C67105AF-6DC9-700D-1AA0-97BA1A77A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29" r="-1" b="279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CCCE8A9-A26E-2922-5E96-CCA656C65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 algn="ctr"/>
            <a:r>
              <a:rPr lang="en-US" sz="6600">
                <a:solidFill>
                  <a:schemeClr val="bg1"/>
                </a:solidFill>
              </a:rPr>
              <a:t>Demo  </a:t>
            </a:r>
          </a:p>
        </p:txBody>
      </p:sp>
      <p:sp>
        <p:nvSpPr>
          <p:cNvPr id="6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873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1A993A9-707B-3549-8432-4419CD2DC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83F1B00-90D4-28DE-176D-A25348585222}"/>
              </a:ext>
            </a:extLst>
          </p:cNvPr>
          <p:cNvSpPr txBox="1"/>
          <p:nvPr/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05546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229" dirty="0"/>
              <a:t>SPRINT 1 :  SCRUM Learning</a:t>
            </a:r>
          </a:p>
          <a:p>
            <a:pPr marL="505546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229" dirty="0"/>
              <a:t>SPRINT 2 : </a:t>
            </a:r>
            <a:r>
              <a:rPr lang="en-US" sz="2400" spc="229" dirty="0" err="1"/>
              <a:t>Documentatie</a:t>
            </a:r>
            <a:r>
              <a:rPr lang="en-US" sz="2400" spc="229" dirty="0"/>
              <a:t> + </a:t>
            </a:r>
            <a:r>
              <a:rPr lang="en-US" sz="2400" spc="229" dirty="0" err="1"/>
              <a:t>Installatie</a:t>
            </a:r>
            <a:r>
              <a:rPr lang="en-US" sz="2400" spc="229" dirty="0"/>
              <a:t> van Ubuntu</a:t>
            </a:r>
          </a:p>
          <a:p>
            <a:pPr marL="505546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229" dirty="0"/>
              <a:t>SPRINT 3 : </a:t>
            </a:r>
            <a:r>
              <a:rPr lang="en-US" sz="2400" spc="229" dirty="0" err="1"/>
              <a:t>Installatie</a:t>
            </a:r>
            <a:r>
              <a:rPr lang="en-US" sz="2400" spc="229" dirty="0"/>
              <a:t> van Moodle + Database</a:t>
            </a:r>
          </a:p>
          <a:p>
            <a:pPr marL="505546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229" dirty="0"/>
              <a:t>SPRINT 4 : </a:t>
            </a:r>
            <a:r>
              <a:rPr lang="en-US" sz="2400" spc="229" dirty="0" err="1"/>
              <a:t>Toevoegen</a:t>
            </a:r>
            <a:r>
              <a:rPr lang="en-US" sz="2400" spc="229" dirty="0"/>
              <a:t> van Data in DB</a:t>
            </a:r>
          </a:p>
          <a:p>
            <a:pPr marL="505546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229" dirty="0"/>
              <a:t>SPRINT 5 : Debugging</a:t>
            </a:r>
          </a:p>
          <a:p>
            <a:pPr marL="505546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229" dirty="0"/>
              <a:t>SPRINT 6 : </a:t>
            </a:r>
            <a:r>
              <a:rPr lang="en-US" sz="2400" spc="229" dirty="0" err="1"/>
              <a:t>Automatisatie</a:t>
            </a:r>
            <a:endParaRPr lang="en-US" sz="2400" spc="229" dirty="0"/>
          </a:p>
          <a:p>
            <a:pPr marL="505546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229" dirty="0"/>
              <a:t>SPRINT 7 : </a:t>
            </a:r>
            <a:r>
              <a:rPr lang="en-US" sz="2400" spc="229" dirty="0" err="1"/>
              <a:t>Consolideren</a:t>
            </a:r>
            <a:r>
              <a:rPr lang="en-US" sz="2400" spc="229" dirty="0"/>
              <a:t> van </a:t>
            </a:r>
            <a:r>
              <a:rPr lang="en-US" sz="2400" spc="229" dirty="0" err="1"/>
              <a:t>vorige</a:t>
            </a:r>
            <a:r>
              <a:rPr lang="en-US" sz="2400" spc="229" dirty="0"/>
              <a:t> sprint’s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60251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Thèm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</TotalTime>
  <Words>341</Words>
  <Application>Microsoft Office PowerPoint</Application>
  <PresentationFormat>Widescreen</PresentationFormat>
  <Paragraphs>79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DM Sans</vt:lpstr>
      <vt:lpstr>DM Sans Bold</vt:lpstr>
      <vt:lpstr>Open Sans</vt:lpstr>
      <vt:lpstr>Open Sans Bold</vt:lpstr>
      <vt:lpstr>Oswald</vt:lpstr>
      <vt:lpstr>Oswald Bold</vt:lpstr>
      <vt:lpstr>Office Theme</vt:lpstr>
      <vt:lpstr>Office Theme</vt:lpstr>
      <vt:lpstr>Team-C  IT-Project</vt:lpstr>
      <vt:lpstr>Our Team</vt:lpstr>
      <vt:lpstr>Scrum </vt:lpstr>
      <vt:lpstr>Doelen</vt:lpstr>
      <vt:lpstr>Goals And Objectives</vt:lpstr>
      <vt:lpstr>Netwerk</vt:lpstr>
      <vt:lpstr>Netwerk Automatisatie</vt:lpstr>
      <vt:lpstr>Demo  </vt:lpstr>
      <vt:lpstr>Server</vt:lpstr>
      <vt:lpstr>Moodle</vt:lpstr>
      <vt:lpstr>Demo</vt:lpstr>
      <vt:lpstr>PXE</vt:lpstr>
      <vt:lpstr>PowerPoint Presentation</vt:lpstr>
      <vt:lpstr>Demo  </vt:lpstr>
      <vt:lpstr>Wat waren onze impediments </vt:lpstr>
      <vt:lpstr>Oplossingen</vt:lpstr>
      <vt:lpstr>PowerPoint Presentation</vt:lpstr>
      <vt:lpstr> Zijn er nog vragen 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Laurena Vaccaro</dc:creator>
  <cp:lastModifiedBy>Rayane Mettioui</cp:lastModifiedBy>
  <cp:revision>6</cp:revision>
  <dcterms:created xsi:type="dcterms:W3CDTF">2024-06-14T17:46:02Z</dcterms:created>
  <dcterms:modified xsi:type="dcterms:W3CDTF">2024-06-20T03:41:26Z</dcterms:modified>
</cp:coreProperties>
</file>